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sldIdLst>
    <p:sldId id="260" r:id="rId3"/>
    <p:sldId id="261" r:id="rId4"/>
    <p:sldId id="307" r:id="rId5"/>
    <p:sldId id="305" r:id="rId6"/>
    <p:sldId id="306" r:id="rId7"/>
    <p:sldId id="327" r:id="rId8"/>
    <p:sldId id="266" r:id="rId9"/>
    <p:sldId id="269" r:id="rId10"/>
    <p:sldId id="308" r:id="rId11"/>
    <p:sldId id="309" r:id="rId12"/>
    <p:sldId id="310" r:id="rId13"/>
    <p:sldId id="311" r:id="rId14"/>
    <p:sldId id="312" r:id="rId15"/>
    <p:sldId id="279" r:id="rId16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5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slideMaster" Target="../slideMasters/slideMaster2.xml"/><Relationship Id="rId18" Type="http://schemas.openxmlformats.org/officeDocument/2006/relationships/image" Target="../media/image7.png"/><Relationship Id="rId3" Type="http://schemas.openxmlformats.org/officeDocument/2006/relationships/tags" Target="../tags/tag11.xml"/><Relationship Id="rId21" Type="http://schemas.openxmlformats.org/officeDocument/2006/relationships/image" Target="../media/image10.svg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image" Target="../media/image6.svg"/><Relationship Id="rId2" Type="http://schemas.openxmlformats.org/officeDocument/2006/relationships/tags" Target="../tags/tag10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image" Target="../media/image4.svg"/><Relationship Id="rId10" Type="http://schemas.openxmlformats.org/officeDocument/2006/relationships/tags" Target="../tags/tag18.xml"/><Relationship Id="rId19" Type="http://schemas.openxmlformats.org/officeDocument/2006/relationships/image" Target="../media/image8.sv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5.xml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46.xml"/><Relationship Id="rId9" Type="http://schemas.openxmlformats.org/officeDocument/2006/relationships/tags" Target="../tags/tag5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56.xml"/><Relationship Id="rId10" Type="http://schemas.openxmlformats.org/officeDocument/2006/relationships/tags" Target="../tags/tag61.xml"/><Relationship Id="rId4" Type="http://schemas.openxmlformats.org/officeDocument/2006/relationships/tags" Target="../tags/tag55.xml"/><Relationship Id="rId9" Type="http://schemas.openxmlformats.org/officeDocument/2006/relationships/tags" Target="../tags/tag60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tags" Target="../tags/tag78.xml"/><Relationship Id="rId2" Type="http://schemas.openxmlformats.org/officeDocument/2006/relationships/tags" Target="../tags/tag63.xml"/><Relationship Id="rId16" Type="http://schemas.openxmlformats.org/officeDocument/2006/relationships/tags" Target="../tags/tag77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5" Type="http://schemas.openxmlformats.org/officeDocument/2006/relationships/tags" Target="../tags/tag66.xml"/><Relationship Id="rId15" Type="http://schemas.openxmlformats.org/officeDocument/2006/relationships/tags" Target="../tags/tag76.xml"/><Relationship Id="rId10" Type="http://schemas.openxmlformats.org/officeDocument/2006/relationships/tags" Target="../tags/tag71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tags" Target="../tags/tag91.xml"/><Relationship Id="rId18" Type="http://schemas.openxmlformats.org/officeDocument/2006/relationships/tags" Target="../tags/tag96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10" Type="http://schemas.openxmlformats.org/officeDocument/2006/relationships/tags" Target="../tags/tag88.xml"/><Relationship Id="rId19" Type="http://schemas.openxmlformats.org/officeDocument/2006/relationships/slideMaster" Target="../slideMasters/slideMaster2.xml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0.xml"/><Relationship Id="rId9" Type="http://schemas.openxmlformats.org/officeDocument/2006/relationships/tags" Target="../tags/tag105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9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33.xml"/><Relationship Id="rId10" Type="http://schemas.openxmlformats.org/officeDocument/2006/relationships/tags" Target="../tags/tag138.xml"/><Relationship Id="rId4" Type="http://schemas.openxmlformats.org/officeDocument/2006/relationships/tags" Target="../tags/tag132.xml"/><Relationship Id="rId9" Type="http://schemas.openxmlformats.org/officeDocument/2006/relationships/tags" Target="../tags/tag137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tags" Target="../tags/tag150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tags" Target="../tags/tag149.xml"/><Relationship Id="rId5" Type="http://schemas.openxmlformats.org/officeDocument/2006/relationships/tags" Target="../tags/tag143.xml"/><Relationship Id="rId10" Type="http://schemas.openxmlformats.org/officeDocument/2006/relationships/tags" Target="../tags/tag148.xml"/><Relationship Id="rId4" Type="http://schemas.openxmlformats.org/officeDocument/2006/relationships/tags" Target="../tags/tag142.xml"/><Relationship Id="rId9" Type="http://schemas.openxmlformats.org/officeDocument/2006/relationships/tags" Target="../tags/tag147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tags" Target="../tags/tag161.xml"/><Relationship Id="rId5" Type="http://schemas.openxmlformats.org/officeDocument/2006/relationships/tags" Target="../tags/tag155.xml"/><Relationship Id="rId10" Type="http://schemas.openxmlformats.org/officeDocument/2006/relationships/tags" Target="../tags/tag160.xml"/><Relationship Id="rId4" Type="http://schemas.openxmlformats.org/officeDocument/2006/relationships/tags" Target="../tags/tag154.xml"/><Relationship Id="rId9" Type="http://schemas.openxmlformats.org/officeDocument/2006/relationships/tags" Target="../tags/tag159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66.xml"/><Relationship Id="rId10" Type="http://schemas.openxmlformats.org/officeDocument/2006/relationships/tags" Target="../tags/tag171.xml"/><Relationship Id="rId4" Type="http://schemas.openxmlformats.org/officeDocument/2006/relationships/tags" Target="../tags/tag165.xml"/><Relationship Id="rId9" Type="http://schemas.openxmlformats.org/officeDocument/2006/relationships/tags" Target="../tags/tag170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13" Type="http://schemas.openxmlformats.org/officeDocument/2006/relationships/tags" Target="../tags/tag184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12" Type="http://schemas.openxmlformats.org/officeDocument/2006/relationships/tags" Target="../tags/tag183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tags" Target="../tags/tag182.xml"/><Relationship Id="rId5" Type="http://schemas.openxmlformats.org/officeDocument/2006/relationships/tags" Target="../tags/tag176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81.xml"/><Relationship Id="rId4" Type="http://schemas.openxmlformats.org/officeDocument/2006/relationships/tags" Target="../tags/tag175.xml"/><Relationship Id="rId9" Type="http://schemas.openxmlformats.org/officeDocument/2006/relationships/tags" Target="../tags/tag180.xml"/><Relationship Id="rId14" Type="http://schemas.openxmlformats.org/officeDocument/2006/relationships/tags" Target="../tags/tag185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93.xml"/><Relationship Id="rId3" Type="http://schemas.openxmlformats.org/officeDocument/2006/relationships/tags" Target="../tags/tag188.xml"/><Relationship Id="rId7" Type="http://schemas.openxmlformats.org/officeDocument/2006/relationships/tags" Target="../tags/tag19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90.xml"/><Relationship Id="rId10" Type="http://schemas.openxmlformats.org/officeDocument/2006/relationships/tags" Target="../tags/tag195.xml"/><Relationship Id="rId4" Type="http://schemas.openxmlformats.org/officeDocument/2006/relationships/tags" Target="../tags/tag189.xml"/><Relationship Id="rId9" Type="http://schemas.openxmlformats.org/officeDocument/2006/relationships/tags" Target="../tags/tag194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03.xml"/><Relationship Id="rId13" Type="http://schemas.openxmlformats.org/officeDocument/2006/relationships/tags" Target="../tags/tag208.xml"/><Relationship Id="rId3" Type="http://schemas.openxmlformats.org/officeDocument/2006/relationships/tags" Target="../tags/tag198.xml"/><Relationship Id="rId7" Type="http://schemas.openxmlformats.org/officeDocument/2006/relationships/tags" Target="../tags/tag202.xml"/><Relationship Id="rId12" Type="http://schemas.openxmlformats.org/officeDocument/2006/relationships/tags" Target="../tags/tag207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1" Type="http://schemas.openxmlformats.org/officeDocument/2006/relationships/tags" Target="../tags/tag206.xml"/><Relationship Id="rId5" Type="http://schemas.openxmlformats.org/officeDocument/2006/relationships/tags" Target="../tags/tag200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205.xml"/><Relationship Id="rId4" Type="http://schemas.openxmlformats.org/officeDocument/2006/relationships/tags" Target="../tags/tag199.xml"/><Relationship Id="rId9" Type="http://schemas.openxmlformats.org/officeDocument/2006/relationships/tags" Target="../tags/tag204.xml"/><Relationship Id="rId14" Type="http://schemas.openxmlformats.org/officeDocument/2006/relationships/tags" Target="../tags/tag209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3" Type="http://schemas.openxmlformats.org/officeDocument/2006/relationships/tags" Target="../tags/tag212.xml"/><Relationship Id="rId7" Type="http://schemas.openxmlformats.org/officeDocument/2006/relationships/tags" Target="../tags/tag216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tags" Target="../tags/tag220.xml"/><Relationship Id="rId5" Type="http://schemas.openxmlformats.org/officeDocument/2006/relationships/tags" Target="../tags/tag214.xml"/><Relationship Id="rId10" Type="http://schemas.openxmlformats.org/officeDocument/2006/relationships/tags" Target="../tags/tag219.xml"/><Relationship Id="rId4" Type="http://schemas.openxmlformats.org/officeDocument/2006/relationships/tags" Target="../tags/tag213.xml"/><Relationship Id="rId9" Type="http://schemas.openxmlformats.org/officeDocument/2006/relationships/tags" Target="../tags/tag2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25.xml"/><Relationship Id="rId10" Type="http://schemas.openxmlformats.org/officeDocument/2006/relationships/tags" Target="../tags/tag230.xml"/><Relationship Id="rId4" Type="http://schemas.openxmlformats.org/officeDocument/2006/relationships/tags" Target="../tags/tag224.xml"/><Relationship Id="rId9" Type="http://schemas.openxmlformats.org/officeDocument/2006/relationships/tags" Target="../tags/tag229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238.xml"/><Relationship Id="rId3" Type="http://schemas.openxmlformats.org/officeDocument/2006/relationships/tags" Target="../tags/tag233.xml"/><Relationship Id="rId7" Type="http://schemas.openxmlformats.org/officeDocument/2006/relationships/tags" Target="../tags/tag237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34.xml"/><Relationship Id="rId9" Type="http://schemas.openxmlformats.org/officeDocument/2006/relationships/tags" Target="../tags/tag239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47.xml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43.xml"/><Relationship Id="rId9" Type="http://schemas.openxmlformats.org/officeDocument/2006/relationships/tags" Target="../tags/tag248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51.xml"/><Relationship Id="rId7" Type="http://schemas.openxmlformats.org/officeDocument/2006/relationships/tags" Target="../tags/tag255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63.xml"/><Relationship Id="rId3" Type="http://schemas.openxmlformats.org/officeDocument/2006/relationships/tags" Target="../tags/tag258.xml"/><Relationship Id="rId7" Type="http://schemas.openxmlformats.org/officeDocument/2006/relationships/tags" Target="../tags/tag262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tags" Target="../tags/tag26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60.xml"/><Relationship Id="rId10" Type="http://schemas.openxmlformats.org/officeDocument/2006/relationships/tags" Target="../tags/tag265.xml"/><Relationship Id="rId4" Type="http://schemas.openxmlformats.org/officeDocument/2006/relationships/tags" Target="../tags/tag259.xml"/><Relationship Id="rId9" Type="http://schemas.openxmlformats.org/officeDocument/2006/relationships/tags" Target="../tags/tag264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73.xml"/><Relationship Id="rId3" Type="http://schemas.openxmlformats.org/officeDocument/2006/relationships/tags" Target="../tags/tag268.xml"/><Relationship Id="rId7" Type="http://schemas.openxmlformats.org/officeDocument/2006/relationships/tags" Target="../tags/tag272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70.xml"/><Relationship Id="rId10" Type="http://schemas.openxmlformats.org/officeDocument/2006/relationships/tags" Target="../tags/tag275.xml"/><Relationship Id="rId4" Type="http://schemas.openxmlformats.org/officeDocument/2006/relationships/tags" Target="../tags/tag269.xml"/><Relationship Id="rId9" Type="http://schemas.openxmlformats.org/officeDocument/2006/relationships/tags" Target="../tags/tag274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283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78.xml"/><Relationship Id="rId7" Type="http://schemas.openxmlformats.org/officeDocument/2006/relationships/tags" Target="../tags/tag282.xml"/><Relationship Id="rId12" Type="http://schemas.openxmlformats.org/officeDocument/2006/relationships/tags" Target="../tags/tag287.xml"/><Relationship Id="rId2" Type="http://schemas.openxmlformats.org/officeDocument/2006/relationships/tags" Target="../tags/tag277.xml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1" Type="http://schemas.openxmlformats.org/officeDocument/2006/relationships/tags" Target="../tags/tag286.xml"/><Relationship Id="rId5" Type="http://schemas.openxmlformats.org/officeDocument/2006/relationships/tags" Target="../tags/tag280.xml"/><Relationship Id="rId10" Type="http://schemas.openxmlformats.org/officeDocument/2006/relationships/tags" Target="../tags/tag285.xml"/><Relationship Id="rId4" Type="http://schemas.openxmlformats.org/officeDocument/2006/relationships/tags" Target="../tags/tag279.xml"/><Relationship Id="rId9" Type="http://schemas.openxmlformats.org/officeDocument/2006/relationships/tags" Target="../tags/tag284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95.xml"/><Relationship Id="rId3" Type="http://schemas.openxmlformats.org/officeDocument/2006/relationships/tags" Target="../tags/tag290.xml"/><Relationship Id="rId7" Type="http://schemas.openxmlformats.org/officeDocument/2006/relationships/tags" Target="../tags/tag294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6" Type="http://schemas.openxmlformats.org/officeDocument/2006/relationships/tags" Target="../tags/tag293.xml"/><Relationship Id="rId11" Type="http://schemas.openxmlformats.org/officeDocument/2006/relationships/tags" Target="../tags/tag298.xml"/><Relationship Id="rId5" Type="http://schemas.openxmlformats.org/officeDocument/2006/relationships/tags" Target="../tags/tag292.xml"/><Relationship Id="rId10" Type="http://schemas.openxmlformats.org/officeDocument/2006/relationships/tags" Target="../tags/tag297.xml"/><Relationship Id="rId4" Type="http://schemas.openxmlformats.org/officeDocument/2006/relationships/tags" Target="../tags/tag291.xml"/><Relationship Id="rId9" Type="http://schemas.openxmlformats.org/officeDocument/2006/relationships/tags" Target="../tags/tag296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306.xml"/><Relationship Id="rId13" Type="http://schemas.openxmlformats.org/officeDocument/2006/relationships/tags" Target="../tags/tag311.xml"/><Relationship Id="rId3" Type="http://schemas.openxmlformats.org/officeDocument/2006/relationships/tags" Target="../tags/tag301.xml"/><Relationship Id="rId7" Type="http://schemas.openxmlformats.org/officeDocument/2006/relationships/tags" Target="../tags/tag305.xml"/><Relationship Id="rId12" Type="http://schemas.openxmlformats.org/officeDocument/2006/relationships/tags" Target="../tags/tag310.xml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6" Type="http://schemas.openxmlformats.org/officeDocument/2006/relationships/tags" Target="../tags/tag304.xml"/><Relationship Id="rId11" Type="http://schemas.openxmlformats.org/officeDocument/2006/relationships/tags" Target="../tags/tag309.xml"/><Relationship Id="rId5" Type="http://schemas.openxmlformats.org/officeDocument/2006/relationships/tags" Target="../tags/tag303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308.xml"/><Relationship Id="rId4" Type="http://schemas.openxmlformats.org/officeDocument/2006/relationships/tags" Target="../tags/tag302.xml"/><Relationship Id="rId9" Type="http://schemas.openxmlformats.org/officeDocument/2006/relationships/tags" Target="../tags/tag307.xml"/><Relationship Id="rId14" Type="http://schemas.openxmlformats.org/officeDocument/2006/relationships/tags" Target="../tags/tag31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320.xml"/><Relationship Id="rId13" Type="http://schemas.openxmlformats.org/officeDocument/2006/relationships/tags" Target="../tags/tag325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315.xml"/><Relationship Id="rId7" Type="http://schemas.openxmlformats.org/officeDocument/2006/relationships/tags" Target="../tags/tag319.xml"/><Relationship Id="rId12" Type="http://schemas.openxmlformats.org/officeDocument/2006/relationships/tags" Target="../tags/tag324.xml"/><Relationship Id="rId17" Type="http://schemas.openxmlformats.org/officeDocument/2006/relationships/tags" Target="../tags/tag329.xml"/><Relationship Id="rId2" Type="http://schemas.openxmlformats.org/officeDocument/2006/relationships/tags" Target="../tags/tag314.xml"/><Relationship Id="rId16" Type="http://schemas.openxmlformats.org/officeDocument/2006/relationships/tags" Target="../tags/tag328.xml"/><Relationship Id="rId1" Type="http://schemas.openxmlformats.org/officeDocument/2006/relationships/tags" Target="../tags/tag313.xml"/><Relationship Id="rId6" Type="http://schemas.openxmlformats.org/officeDocument/2006/relationships/tags" Target="../tags/tag318.xml"/><Relationship Id="rId11" Type="http://schemas.openxmlformats.org/officeDocument/2006/relationships/tags" Target="../tags/tag323.xml"/><Relationship Id="rId5" Type="http://schemas.openxmlformats.org/officeDocument/2006/relationships/tags" Target="../tags/tag317.xml"/><Relationship Id="rId15" Type="http://schemas.openxmlformats.org/officeDocument/2006/relationships/tags" Target="../tags/tag327.xml"/><Relationship Id="rId10" Type="http://schemas.openxmlformats.org/officeDocument/2006/relationships/tags" Target="../tags/tag322.xml"/><Relationship Id="rId4" Type="http://schemas.openxmlformats.org/officeDocument/2006/relationships/tags" Target="../tags/tag316.xml"/><Relationship Id="rId9" Type="http://schemas.openxmlformats.org/officeDocument/2006/relationships/tags" Target="../tags/tag321.xml"/><Relationship Id="rId14" Type="http://schemas.openxmlformats.org/officeDocument/2006/relationships/tags" Target="../tags/tag32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337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332.xml"/><Relationship Id="rId7" Type="http://schemas.openxmlformats.org/officeDocument/2006/relationships/tags" Target="../tags/tag336.xml"/><Relationship Id="rId12" Type="http://schemas.openxmlformats.org/officeDocument/2006/relationships/tags" Target="../tags/tag341.xml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6" Type="http://schemas.openxmlformats.org/officeDocument/2006/relationships/tags" Target="../tags/tag335.xml"/><Relationship Id="rId11" Type="http://schemas.openxmlformats.org/officeDocument/2006/relationships/tags" Target="../tags/tag340.xml"/><Relationship Id="rId5" Type="http://schemas.openxmlformats.org/officeDocument/2006/relationships/tags" Target="../tags/tag334.xml"/><Relationship Id="rId10" Type="http://schemas.openxmlformats.org/officeDocument/2006/relationships/tags" Target="../tags/tag339.xml"/><Relationship Id="rId4" Type="http://schemas.openxmlformats.org/officeDocument/2006/relationships/tags" Target="../tags/tag333.xml"/><Relationship Id="rId9" Type="http://schemas.openxmlformats.org/officeDocument/2006/relationships/tags" Target="../tags/tag338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349.xml"/><Relationship Id="rId3" Type="http://schemas.openxmlformats.org/officeDocument/2006/relationships/tags" Target="../tags/tag344.xml"/><Relationship Id="rId7" Type="http://schemas.openxmlformats.org/officeDocument/2006/relationships/tags" Target="../tags/tag348.xml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6" Type="http://schemas.openxmlformats.org/officeDocument/2006/relationships/tags" Target="../tags/tag34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46.xml"/><Relationship Id="rId10" Type="http://schemas.openxmlformats.org/officeDocument/2006/relationships/tags" Target="../tags/tag351.xml"/><Relationship Id="rId4" Type="http://schemas.openxmlformats.org/officeDocument/2006/relationships/tags" Target="../tags/tag345.xml"/><Relationship Id="rId9" Type="http://schemas.openxmlformats.org/officeDocument/2006/relationships/tags" Target="../tags/tag350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359.xml"/><Relationship Id="rId3" Type="http://schemas.openxmlformats.org/officeDocument/2006/relationships/tags" Target="../tags/tag354.xml"/><Relationship Id="rId7" Type="http://schemas.openxmlformats.org/officeDocument/2006/relationships/tags" Target="../tags/tag358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353.xml"/><Relationship Id="rId1" Type="http://schemas.openxmlformats.org/officeDocument/2006/relationships/tags" Target="../tags/tag352.xml"/><Relationship Id="rId6" Type="http://schemas.openxmlformats.org/officeDocument/2006/relationships/tags" Target="../tags/tag357.xml"/><Relationship Id="rId11" Type="http://schemas.openxmlformats.org/officeDocument/2006/relationships/tags" Target="../tags/tag362.xml"/><Relationship Id="rId5" Type="http://schemas.openxmlformats.org/officeDocument/2006/relationships/tags" Target="../tags/tag356.xml"/><Relationship Id="rId10" Type="http://schemas.openxmlformats.org/officeDocument/2006/relationships/tags" Target="../tags/tag361.xml"/><Relationship Id="rId4" Type="http://schemas.openxmlformats.org/officeDocument/2006/relationships/tags" Target="../tags/tag355.xml"/><Relationship Id="rId9" Type="http://schemas.openxmlformats.org/officeDocument/2006/relationships/tags" Target="../tags/tag360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370.xml"/><Relationship Id="rId3" Type="http://schemas.openxmlformats.org/officeDocument/2006/relationships/tags" Target="../tags/tag365.xml"/><Relationship Id="rId7" Type="http://schemas.openxmlformats.org/officeDocument/2006/relationships/tags" Target="../tags/tag369.xml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6" Type="http://schemas.openxmlformats.org/officeDocument/2006/relationships/tags" Target="../tags/tag368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67.xml"/><Relationship Id="rId10" Type="http://schemas.openxmlformats.org/officeDocument/2006/relationships/tags" Target="../tags/tag372.xml"/><Relationship Id="rId4" Type="http://schemas.openxmlformats.org/officeDocument/2006/relationships/tags" Target="../tags/tag366.xml"/><Relationship Id="rId9" Type="http://schemas.openxmlformats.org/officeDocument/2006/relationships/tags" Target="../tags/tag371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380.xml"/><Relationship Id="rId13" Type="http://schemas.openxmlformats.org/officeDocument/2006/relationships/slideMaster" Target="../slideMasters/slideMaster2.xml"/><Relationship Id="rId18" Type="http://schemas.openxmlformats.org/officeDocument/2006/relationships/image" Target="../media/image3.png"/><Relationship Id="rId3" Type="http://schemas.openxmlformats.org/officeDocument/2006/relationships/tags" Target="../tags/tag375.xml"/><Relationship Id="rId21" Type="http://schemas.openxmlformats.org/officeDocument/2006/relationships/image" Target="../media/image6.svg"/><Relationship Id="rId7" Type="http://schemas.openxmlformats.org/officeDocument/2006/relationships/tags" Target="../tags/tag379.xml"/><Relationship Id="rId12" Type="http://schemas.openxmlformats.org/officeDocument/2006/relationships/tags" Target="../tags/tag384.xml"/><Relationship Id="rId17" Type="http://schemas.openxmlformats.org/officeDocument/2006/relationships/image" Target="../media/image10.svg"/><Relationship Id="rId2" Type="http://schemas.openxmlformats.org/officeDocument/2006/relationships/tags" Target="../tags/tag374.xml"/><Relationship Id="rId16" Type="http://schemas.openxmlformats.org/officeDocument/2006/relationships/image" Target="../media/image9.png"/><Relationship Id="rId20" Type="http://schemas.openxmlformats.org/officeDocument/2006/relationships/image" Target="../media/image5.png"/><Relationship Id="rId1" Type="http://schemas.openxmlformats.org/officeDocument/2006/relationships/tags" Target="../tags/tag373.xml"/><Relationship Id="rId6" Type="http://schemas.openxmlformats.org/officeDocument/2006/relationships/tags" Target="../tags/tag378.xml"/><Relationship Id="rId11" Type="http://schemas.openxmlformats.org/officeDocument/2006/relationships/tags" Target="../tags/tag383.xml"/><Relationship Id="rId5" Type="http://schemas.openxmlformats.org/officeDocument/2006/relationships/tags" Target="../tags/tag377.xml"/><Relationship Id="rId15" Type="http://schemas.openxmlformats.org/officeDocument/2006/relationships/image" Target="../media/image8.svg"/><Relationship Id="rId10" Type="http://schemas.openxmlformats.org/officeDocument/2006/relationships/tags" Target="../tags/tag382.xml"/><Relationship Id="rId19" Type="http://schemas.openxmlformats.org/officeDocument/2006/relationships/image" Target="../media/image4.svg"/><Relationship Id="rId4" Type="http://schemas.openxmlformats.org/officeDocument/2006/relationships/tags" Target="../tags/tag376.xml"/><Relationship Id="rId9" Type="http://schemas.openxmlformats.org/officeDocument/2006/relationships/tags" Target="../tags/tag381.xml"/><Relationship Id="rId1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392.xml"/><Relationship Id="rId13" Type="http://schemas.openxmlformats.org/officeDocument/2006/relationships/tags" Target="../tags/tag397.xml"/><Relationship Id="rId3" Type="http://schemas.openxmlformats.org/officeDocument/2006/relationships/tags" Target="../tags/tag387.xml"/><Relationship Id="rId7" Type="http://schemas.openxmlformats.org/officeDocument/2006/relationships/tags" Target="../tags/tag391.xml"/><Relationship Id="rId12" Type="http://schemas.openxmlformats.org/officeDocument/2006/relationships/tags" Target="../tags/tag396.xml"/><Relationship Id="rId2" Type="http://schemas.openxmlformats.org/officeDocument/2006/relationships/tags" Target="../tags/tag386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385.xml"/><Relationship Id="rId6" Type="http://schemas.openxmlformats.org/officeDocument/2006/relationships/tags" Target="../tags/tag390.xml"/><Relationship Id="rId11" Type="http://schemas.openxmlformats.org/officeDocument/2006/relationships/tags" Target="../tags/tag395.xml"/><Relationship Id="rId5" Type="http://schemas.openxmlformats.org/officeDocument/2006/relationships/tags" Target="../tags/tag389.xml"/><Relationship Id="rId15" Type="http://schemas.openxmlformats.org/officeDocument/2006/relationships/tags" Target="../tags/tag399.xml"/><Relationship Id="rId10" Type="http://schemas.openxmlformats.org/officeDocument/2006/relationships/tags" Target="../tags/tag394.xml"/><Relationship Id="rId4" Type="http://schemas.openxmlformats.org/officeDocument/2006/relationships/tags" Target="../tags/tag388.xml"/><Relationship Id="rId9" Type="http://schemas.openxmlformats.org/officeDocument/2006/relationships/tags" Target="../tags/tag393.xml"/><Relationship Id="rId14" Type="http://schemas.openxmlformats.org/officeDocument/2006/relationships/tags" Target="../tags/tag398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407.xml"/><Relationship Id="rId13" Type="http://schemas.openxmlformats.org/officeDocument/2006/relationships/tags" Target="../tags/tag412.xml"/><Relationship Id="rId18" Type="http://schemas.openxmlformats.org/officeDocument/2006/relationships/tags" Target="../tags/tag417.xml"/><Relationship Id="rId3" Type="http://schemas.openxmlformats.org/officeDocument/2006/relationships/tags" Target="../tags/tag402.xml"/><Relationship Id="rId7" Type="http://schemas.openxmlformats.org/officeDocument/2006/relationships/tags" Target="../tags/tag406.xml"/><Relationship Id="rId12" Type="http://schemas.openxmlformats.org/officeDocument/2006/relationships/tags" Target="../tags/tag411.xml"/><Relationship Id="rId17" Type="http://schemas.openxmlformats.org/officeDocument/2006/relationships/tags" Target="../tags/tag416.xml"/><Relationship Id="rId2" Type="http://schemas.openxmlformats.org/officeDocument/2006/relationships/tags" Target="../tags/tag401.xml"/><Relationship Id="rId16" Type="http://schemas.openxmlformats.org/officeDocument/2006/relationships/tags" Target="../tags/tag415.xml"/><Relationship Id="rId1" Type="http://schemas.openxmlformats.org/officeDocument/2006/relationships/tags" Target="../tags/tag400.xml"/><Relationship Id="rId6" Type="http://schemas.openxmlformats.org/officeDocument/2006/relationships/tags" Target="../tags/tag405.xml"/><Relationship Id="rId11" Type="http://schemas.openxmlformats.org/officeDocument/2006/relationships/tags" Target="../tags/tag410.xml"/><Relationship Id="rId5" Type="http://schemas.openxmlformats.org/officeDocument/2006/relationships/tags" Target="../tags/tag404.xml"/><Relationship Id="rId15" Type="http://schemas.openxmlformats.org/officeDocument/2006/relationships/tags" Target="../tags/tag414.xml"/><Relationship Id="rId10" Type="http://schemas.openxmlformats.org/officeDocument/2006/relationships/tags" Target="../tags/tag409.xml"/><Relationship Id="rId19" Type="http://schemas.openxmlformats.org/officeDocument/2006/relationships/slideMaster" Target="../slideMasters/slideMaster2.xml"/><Relationship Id="rId4" Type="http://schemas.openxmlformats.org/officeDocument/2006/relationships/tags" Target="../tags/tag403.xml"/><Relationship Id="rId9" Type="http://schemas.openxmlformats.org/officeDocument/2006/relationships/tags" Target="../tags/tag408.xml"/><Relationship Id="rId14" Type="http://schemas.openxmlformats.org/officeDocument/2006/relationships/tags" Target="../tags/tag41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4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428.xml"/><Relationship Id="rId13" Type="http://schemas.openxmlformats.org/officeDocument/2006/relationships/image" Target="../media/image3.png"/><Relationship Id="rId3" Type="http://schemas.openxmlformats.org/officeDocument/2006/relationships/tags" Target="../tags/tag423.xml"/><Relationship Id="rId7" Type="http://schemas.openxmlformats.org/officeDocument/2006/relationships/tags" Target="../tags/tag427.xml"/><Relationship Id="rId12" Type="http://schemas.openxmlformats.org/officeDocument/2006/relationships/image" Target="../media/image8.svg"/><Relationship Id="rId2" Type="http://schemas.openxmlformats.org/officeDocument/2006/relationships/tags" Target="../tags/tag422.xml"/><Relationship Id="rId16" Type="http://schemas.openxmlformats.org/officeDocument/2006/relationships/image" Target="../media/image6.svg"/><Relationship Id="rId1" Type="http://schemas.openxmlformats.org/officeDocument/2006/relationships/tags" Target="../tags/tag421.xml"/><Relationship Id="rId6" Type="http://schemas.openxmlformats.org/officeDocument/2006/relationships/tags" Target="../tags/tag426.xml"/><Relationship Id="rId11" Type="http://schemas.openxmlformats.org/officeDocument/2006/relationships/image" Target="../media/image7.png"/><Relationship Id="rId5" Type="http://schemas.openxmlformats.org/officeDocument/2006/relationships/tags" Target="../tags/tag425.xml"/><Relationship Id="rId15" Type="http://schemas.openxmlformats.org/officeDocument/2006/relationships/image" Target="../media/image5.png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424.xml"/><Relationship Id="rId9" Type="http://schemas.openxmlformats.org/officeDocument/2006/relationships/tags" Target="../tags/tag429.xml"/><Relationship Id="rId14" Type="http://schemas.openxmlformats.org/officeDocument/2006/relationships/image" Target="../media/image4.sv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437.xml"/><Relationship Id="rId3" Type="http://schemas.openxmlformats.org/officeDocument/2006/relationships/tags" Target="../tags/tag432.xml"/><Relationship Id="rId7" Type="http://schemas.openxmlformats.org/officeDocument/2006/relationships/tags" Target="../tags/tag436.xml"/><Relationship Id="rId2" Type="http://schemas.openxmlformats.org/officeDocument/2006/relationships/tags" Target="../tags/tag431.xml"/><Relationship Id="rId1" Type="http://schemas.openxmlformats.org/officeDocument/2006/relationships/tags" Target="../tags/tag430.xml"/><Relationship Id="rId6" Type="http://schemas.openxmlformats.org/officeDocument/2006/relationships/tags" Target="../tags/tag435.xml"/><Relationship Id="rId11" Type="http://schemas.openxmlformats.org/officeDocument/2006/relationships/image" Target="../media/image12.svg"/><Relationship Id="rId5" Type="http://schemas.openxmlformats.org/officeDocument/2006/relationships/tags" Target="../tags/tag434.xml"/><Relationship Id="rId10" Type="http://schemas.openxmlformats.org/officeDocument/2006/relationships/image" Target="../media/image11.png"/><Relationship Id="rId4" Type="http://schemas.openxmlformats.org/officeDocument/2006/relationships/tags" Target="../tags/tag433.xml"/><Relationship Id="rId9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445.xml"/><Relationship Id="rId13" Type="http://schemas.openxmlformats.org/officeDocument/2006/relationships/image" Target="../media/image12.svg"/><Relationship Id="rId3" Type="http://schemas.openxmlformats.org/officeDocument/2006/relationships/tags" Target="../tags/tag440.xml"/><Relationship Id="rId7" Type="http://schemas.openxmlformats.org/officeDocument/2006/relationships/tags" Target="../tags/tag444.xml"/><Relationship Id="rId12" Type="http://schemas.openxmlformats.org/officeDocument/2006/relationships/image" Target="../media/image11.png"/><Relationship Id="rId2" Type="http://schemas.openxmlformats.org/officeDocument/2006/relationships/tags" Target="../tags/tag439.xml"/><Relationship Id="rId1" Type="http://schemas.openxmlformats.org/officeDocument/2006/relationships/tags" Target="../tags/tag438.xml"/><Relationship Id="rId6" Type="http://schemas.openxmlformats.org/officeDocument/2006/relationships/tags" Target="../tags/tag443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442.xml"/><Relationship Id="rId10" Type="http://schemas.openxmlformats.org/officeDocument/2006/relationships/tags" Target="../tags/tag447.xml"/><Relationship Id="rId4" Type="http://schemas.openxmlformats.org/officeDocument/2006/relationships/tags" Target="../tags/tag441.xml"/><Relationship Id="rId9" Type="http://schemas.openxmlformats.org/officeDocument/2006/relationships/tags" Target="../tags/tag446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45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49.xml"/><Relationship Id="rId1" Type="http://schemas.openxmlformats.org/officeDocument/2006/relationships/tags" Target="../tags/tag448.xml"/><Relationship Id="rId6" Type="http://schemas.openxmlformats.org/officeDocument/2006/relationships/tags" Target="../tags/tag453.xml"/><Relationship Id="rId5" Type="http://schemas.openxmlformats.org/officeDocument/2006/relationships/tags" Target="../tags/tag452.xml"/><Relationship Id="rId4" Type="http://schemas.openxmlformats.org/officeDocument/2006/relationships/tags" Target="../tags/tag451.xml"/><Relationship Id="rId9" Type="http://schemas.openxmlformats.org/officeDocument/2006/relationships/image" Target="../media/image12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456.xml"/><Relationship Id="rId7" Type="http://schemas.openxmlformats.org/officeDocument/2006/relationships/image" Target="../media/image12.svg"/><Relationship Id="rId2" Type="http://schemas.openxmlformats.org/officeDocument/2006/relationships/tags" Target="../tags/tag455.xml"/><Relationship Id="rId1" Type="http://schemas.openxmlformats.org/officeDocument/2006/relationships/tags" Target="../tags/tag454.xml"/><Relationship Id="rId6" Type="http://schemas.openxmlformats.org/officeDocument/2006/relationships/image" Target="../media/image11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57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tags" Target="../tags/tag460.xml"/><Relationship Id="rId7" Type="http://schemas.openxmlformats.org/officeDocument/2006/relationships/image" Target="../media/image11.png"/><Relationship Id="rId2" Type="http://schemas.openxmlformats.org/officeDocument/2006/relationships/tags" Target="../tags/tag459.xml"/><Relationship Id="rId1" Type="http://schemas.openxmlformats.org/officeDocument/2006/relationships/tags" Target="../tags/tag45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462.xml"/><Relationship Id="rId4" Type="http://schemas.openxmlformats.org/officeDocument/2006/relationships/tags" Target="../tags/tag461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465.xml"/><Relationship Id="rId7" Type="http://schemas.openxmlformats.org/officeDocument/2006/relationships/tags" Target="../tags/tag469.xml"/><Relationship Id="rId2" Type="http://schemas.openxmlformats.org/officeDocument/2006/relationships/tags" Target="../tags/tag464.xml"/><Relationship Id="rId1" Type="http://schemas.openxmlformats.org/officeDocument/2006/relationships/tags" Target="../tags/tag463.xml"/><Relationship Id="rId6" Type="http://schemas.openxmlformats.org/officeDocument/2006/relationships/tags" Target="../tags/tag468.xml"/><Relationship Id="rId5" Type="http://schemas.openxmlformats.org/officeDocument/2006/relationships/tags" Target="../tags/tag467.xml"/><Relationship Id="rId10" Type="http://schemas.openxmlformats.org/officeDocument/2006/relationships/image" Target="../media/image12.svg"/><Relationship Id="rId4" Type="http://schemas.openxmlformats.org/officeDocument/2006/relationships/tags" Target="../tags/tag466.xml"/><Relationship Id="rId9" Type="http://schemas.openxmlformats.org/officeDocument/2006/relationships/image" Target="../media/image11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477.xml"/><Relationship Id="rId13" Type="http://schemas.openxmlformats.org/officeDocument/2006/relationships/tags" Target="../tags/tag482.xml"/><Relationship Id="rId18" Type="http://schemas.openxmlformats.org/officeDocument/2006/relationships/image" Target="../media/image10.svg"/><Relationship Id="rId3" Type="http://schemas.openxmlformats.org/officeDocument/2006/relationships/tags" Target="../tags/tag472.xml"/><Relationship Id="rId21" Type="http://schemas.openxmlformats.org/officeDocument/2006/relationships/image" Target="../media/image5.png"/><Relationship Id="rId7" Type="http://schemas.openxmlformats.org/officeDocument/2006/relationships/tags" Target="../tags/tag476.xml"/><Relationship Id="rId12" Type="http://schemas.openxmlformats.org/officeDocument/2006/relationships/tags" Target="../tags/tag481.xml"/><Relationship Id="rId17" Type="http://schemas.openxmlformats.org/officeDocument/2006/relationships/image" Target="../media/image9.png"/><Relationship Id="rId2" Type="http://schemas.openxmlformats.org/officeDocument/2006/relationships/tags" Target="../tags/tag471.xml"/><Relationship Id="rId16" Type="http://schemas.openxmlformats.org/officeDocument/2006/relationships/image" Target="../media/image8.svg"/><Relationship Id="rId20" Type="http://schemas.openxmlformats.org/officeDocument/2006/relationships/image" Target="../media/image4.svg"/><Relationship Id="rId1" Type="http://schemas.openxmlformats.org/officeDocument/2006/relationships/tags" Target="../tags/tag470.xml"/><Relationship Id="rId6" Type="http://schemas.openxmlformats.org/officeDocument/2006/relationships/tags" Target="../tags/tag475.xml"/><Relationship Id="rId11" Type="http://schemas.openxmlformats.org/officeDocument/2006/relationships/tags" Target="../tags/tag480.xml"/><Relationship Id="rId5" Type="http://schemas.openxmlformats.org/officeDocument/2006/relationships/tags" Target="../tags/tag474.xml"/><Relationship Id="rId15" Type="http://schemas.openxmlformats.org/officeDocument/2006/relationships/image" Target="../media/image7.png"/><Relationship Id="rId10" Type="http://schemas.openxmlformats.org/officeDocument/2006/relationships/tags" Target="../tags/tag479.xml"/><Relationship Id="rId19" Type="http://schemas.openxmlformats.org/officeDocument/2006/relationships/image" Target="../media/image3.png"/><Relationship Id="rId4" Type="http://schemas.openxmlformats.org/officeDocument/2006/relationships/tags" Target="../tags/tag473.xml"/><Relationship Id="rId9" Type="http://schemas.openxmlformats.org/officeDocument/2006/relationships/tags" Target="../tags/tag478.xml"/><Relationship Id="rId14" Type="http://schemas.openxmlformats.org/officeDocument/2006/relationships/slideMaster" Target="../slideMasters/slideMaster2.xml"/><Relationship Id="rId22" Type="http://schemas.openxmlformats.org/officeDocument/2006/relationships/image" Target="../media/image6.sv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490.xml"/><Relationship Id="rId13" Type="http://schemas.openxmlformats.org/officeDocument/2006/relationships/slideMaster" Target="../slideMasters/slideMaster2.xml"/><Relationship Id="rId18" Type="http://schemas.openxmlformats.org/officeDocument/2006/relationships/image" Target="../media/image3.png"/><Relationship Id="rId3" Type="http://schemas.openxmlformats.org/officeDocument/2006/relationships/tags" Target="../tags/tag485.xml"/><Relationship Id="rId21" Type="http://schemas.openxmlformats.org/officeDocument/2006/relationships/image" Target="../media/image6.svg"/><Relationship Id="rId7" Type="http://schemas.openxmlformats.org/officeDocument/2006/relationships/tags" Target="../tags/tag489.xml"/><Relationship Id="rId12" Type="http://schemas.openxmlformats.org/officeDocument/2006/relationships/tags" Target="../tags/tag494.xml"/><Relationship Id="rId17" Type="http://schemas.openxmlformats.org/officeDocument/2006/relationships/image" Target="../media/image10.svg"/><Relationship Id="rId2" Type="http://schemas.openxmlformats.org/officeDocument/2006/relationships/tags" Target="../tags/tag484.xml"/><Relationship Id="rId16" Type="http://schemas.openxmlformats.org/officeDocument/2006/relationships/image" Target="../media/image9.png"/><Relationship Id="rId20" Type="http://schemas.openxmlformats.org/officeDocument/2006/relationships/image" Target="../media/image5.png"/><Relationship Id="rId1" Type="http://schemas.openxmlformats.org/officeDocument/2006/relationships/tags" Target="../tags/tag483.xml"/><Relationship Id="rId6" Type="http://schemas.openxmlformats.org/officeDocument/2006/relationships/tags" Target="../tags/tag488.xml"/><Relationship Id="rId11" Type="http://schemas.openxmlformats.org/officeDocument/2006/relationships/tags" Target="../tags/tag493.xml"/><Relationship Id="rId5" Type="http://schemas.openxmlformats.org/officeDocument/2006/relationships/tags" Target="../tags/tag487.xml"/><Relationship Id="rId15" Type="http://schemas.openxmlformats.org/officeDocument/2006/relationships/image" Target="../media/image8.svg"/><Relationship Id="rId10" Type="http://schemas.openxmlformats.org/officeDocument/2006/relationships/tags" Target="../tags/tag492.xml"/><Relationship Id="rId19" Type="http://schemas.openxmlformats.org/officeDocument/2006/relationships/image" Target="../media/image4.svg"/><Relationship Id="rId4" Type="http://schemas.openxmlformats.org/officeDocument/2006/relationships/tags" Target="../tags/tag486.xml"/><Relationship Id="rId9" Type="http://schemas.openxmlformats.org/officeDocument/2006/relationships/tags" Target="../tags/tag491.xml"/><Relationship Id="rId14" Type="http://schemas.openxmlformats.org/officeDocument/2006/relationships/image" Target="../media/image7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tags" Target="../tags/tag502.xml"/><Relationship Id="rId13" Type="http://schemas.openxmlformats.org/officeDocument/2006/relationships/slideMaster" Target="../slideMasters/slideMaster2.xml"/><Relationship Id="rId18" Type="http://schemas.openxmlformats.org/officeDocument/2006/relationships/image" Target="../media/image7.png"/><Relationship Id="rId3" Type="http://schemas.openxmlformats.org/officeDocument/2006/relationships/tags" Target="../tags/tag497.xml"/><Relationship Id="rId21" Type="http://schemas.openxmlformats.org/officeDocument/2006/relationships/image" Target="../media/image10.svg"/><Relationship Id="rId7" Type="http://schemas.openxmlformats.org/officeDocument/2006/relationships/tags" Target="../tags/tag501.xml"/><Relationship Id="rId12" Type="http://schemas.openxmlformats.org/officeDocument/2006/relationships/tags" Target="../tags/tag506.xml"/><Relationship Id="rId17" Type="http://schemas.openxmlformats.org/officeDocument/2006/relationships/image" Target="../media/image6.svg"/><Relationship Id="rId2" Type="http://schemas.openxmlformats.org/officeDocument/2006/relationships/tags" Target="../tags/tag496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495.xml"/><Relationship Id="rId6" Type="http://schemas.openxmlformats.org/officeDocument/2006/relationships/tags" Target="../tags/tag500.xml"/><Relationship Id="rId11" Type="http://schemas.openxmlformats.org/officeDocument/2006/relationships/tags" Target="../tags/tag505.xml"/><Relationship Id="rId5" Type="http://schemas.openxmlformats.org/officeDocument/2006/relationships/tags" Target="../tags/tag499.xml"/><Relationship Id="rId15" Type="http://schemas.openxmlformats.org/officeDocument/2006/relationships/image" Target="../media/image4.svg"/><Relationship Id="rId10" Type="http://schemas.openxmlformats.org/officeDocument/2006/relationships/tags" Target="../tags/tag504.xml"/><Relationship Id="rId19" Type="http://schemas.openxmlformats.org/officeDocument/2006/relationships/image" Target="../media/image8.svg"/><Relationship Id="rId4" Type="http://schemas.openxmlformats.org/officeDocument/2006/relationships/tags" Target="../tags/tag498.xml"/><Relationship Id="rId9" Type="http://schemas.openxmlformats.org/officeDocument/2006/relationships/tags" Target="../tags/tag503.xml"/><Relationship Id="rId14" Type="http://schemas.openxmlformats.org/officeDocument/2006/relationships/image" Target="../media/image3.pn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514.xml"/><Relationship Id="rId13" Type="http://schemas.openxmlformats.org/officeDocument/2006/relationships/tags" Target="../tags/tag519.xml"/><Relationship Id="rId3" Type="http://schemas.openxmlformats.org/officeDocument/2006/relationships/tags" Target="../tags/tag509.xml"/><Relationship Id="rId7" Type="http://schemas.openxmlformats.org/officeDocument/2006/relationships/tags" Target="../tags/tag513.xml"/><Relationship Id="rId12" Type="http://schemas.openxmlformats.org/officeDocument/2006/relationships/tags" Target="../tags/tag518.xml"/><Relationship Id="rId2" Type="http://schemas.openxmlformats.org/officeDocument/2006/relationships/tags" Target="../tags/tag508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507.xml"/><Relationship Id="rId6" Type="http://schemas.openxmlformats.org/officeDocument/2006/relationships/tags" Target="../tags/tag512.xml"/><Relationship Id="rId11" Type="http://schemas.openxmlformats.org/officeDocument/2006/relationships/tags" Target="../tags/tag517.xml"/><Relationship Id="rId5" Type="http://schemas.openxmlformats.org/officeDocument/2006/relationships/tags" Target="../tags/tag511.xml"/><Relationship Id="rId15" Type="http://schemas.openxmlformats.org/officeDocument/2006/relationships/tags" Target="../tags/tag521.xml"/><Relationship Id="rId10" Type="http://schemas.openxmlformats.org/officeDocument/2006/relationships/tags" Target="../tags/tag516.xml"/><Relationship Id="rId4" Type="http://schemas.openxmlformats.org/officeDocument/2006/relationships/tags" Target="../tags/tag510.xml"/><Relationship Id="rId9" Type="http://schemas.openxmlformats.org/officeDocument/2006/relationships/tags" Target="../tags/tag515.xml"/><Relationship Id="rId14" Type="http://schemas.openxmlformats.org/officeDocument/2006/relationships/tags" Target="../tags/tag52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_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1372850" y="495300"/>
            <a:ext cx="228600" cy="228600"/>
          </a:xfrm>
          <a:prstGeom prst="rect">
            <a:avLst/>
          </a:prstGeom>
        </p:spPr>
      </p:pic>
      <p:pic>
        <p:nvPicPr>
          <p:cNvPr id="1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 flipH="1">
            <a:off x="11144250" y="495300"/>
            <a:ext cx="228600" cy="228600"/>
          </a:xfrm>
          <a:prstGeom prst="rect">
            <a:avLst/>
          </a:prstGeom>
        </p:spPr>
      </p:pic>
      <p:pic>
        <p:nvPicPr>
          <p:cNvPr id="13" name="下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9809" t="17662" r="19809" b="26305"/>
          <a:stretch>
            <a:fillRect/>
          </a:stretch>
        </p:blipFill>
        <p:spPr>
          <a:xfrm>
            <a:off x="0" y="-762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上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t="25911" r="36662" b="25239"/>
          <a:stretch>
            <a:fillRect/>
          </a:stretch>
        </p:blipFill>
        <p:spPr>
          <a:xfrm>
            <a:off x="3570605" y="0"/>
            <a:ext cx="8621395" cy="6858000"/>
          </a:xfrm>
          <a:custGeom>
            <a:avLst/>
            <a:gdLst>
              <a:gd name="connsiteX0" fmla="*/ 0 w 8621233"/>
              <a:gd name="connsiteY0" fmla="*/ 0 h 6858000"/>
              <a:gd name="connsiteX1" fmla="*/ 8621233 w 8621233"/>
              <a:gd name="connsiteY1" fmla="*/ 0 h 6858000"/>
              <a:gd name="connsiteX2" fmla="*/ 8621233 w 8621233"/>
              <a:gd name="connsiteY2" fmla="*/ 6858000 h 6858000"/>
              <a:gd name="connsiteX3" fmla="*/ 0 w 86212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1233" h="6858000">
                <a:moveTo>
                  <a:pt x="0" y="0"/>
                </a:moveTo>
                <a:lnTo>
                  <a:pt x="8621233" y="0"/>
                </a:lnTo>
                <a:lnTo>
                  <a:pt x="862123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 10"/>
          <p:cNvSpPr/>
          <p:nvPr>
            <p:custDataLst>
              <p:tags r:id="rId5"/>
            </p:custDataLst>
          </p:nvPr>
        </p:nvSpPr>
        <p:spPr>
          <a:xfrm>
            <a:off x="247650" y="1984375"/>
            <a:ext cx="11997690" cy="4866005"/>
          </a:xfrm>
          <a:custGeom>
            <a:avLst/>
            <a:gdLst>
              <a:gd name="connsiteX0" fmla="*/ 12 w 18894"/>
              <a:gd name="connsiteY0" fmla="*/ 3352 h 7663"/>
              <a:gd name="connsiteX1" fmla="*/ 6330 w 18894"/>
              <a:gd name="connsiteY1" fmla="*/ 2960 h 7663"/>
              <a:gd name="connsiteX2" fmla="*/ 13261 w 18894"/>
              <a:gd name="connsiteY2" fmla="*/ 5282 h 7663"/>
              <a:gd name="connsiteX3" fmla="*/ 17566 w 18894"/>
              <a:gd name="connsiteY3" fmla="*/ 887 h 7663"/>
              <a:gd name="connsiteX4" fmla="*/ 18497 w 18894"/>
              <a:gd name="connsiteY4" fmla="*/ 1777 h 7663"/>
              <a:gd name="connsiteX5" fmla="*/ 17867 w 18894"/>
              <a:gd name="connsiteY5" fmla="*/ 3998 h 7663"/>
              <a:gd name="connsiteX6" fmla="*/ 18819 w 18894"/>
              <a:gd name="connsiteY6" fmla="*/ 4251 h 7663"/>
              <a:gd name="connsiteX7" fmla="*/ 18618 w 18894"/>
              <a:gd name="connsiteY7" fmla="*/ 7463 h 7663"/>
              <a:gd name="connsiteX8" fmla="*/ 16920 w 18894"/>
              <a:gd name="connsiteY8" fmla="*/ 7044 h 7663"/>
              <a:gd name="connsiteX9" fmla="*/ 12685 w 18894"/>
              <a:gd name="connsiteY9" fmla="*/ 7659 h 7663"/>
              <a:gd name="connsiteX10" fmla="*/ 5994 w 18894"/>
              <a:gd name="connsiteY10" fmla="*/ 7409 h 7663"/>
              <a:gd name="connsiteX11" fmla="*/ 1824 w 18894"/>
              <a:gd name="connsiteY11" fmla="*/ 7453 h 7663"/>
              <a:gd name="connsiteX12" fmla="*/ 12 w 18894"/>
              <a:gd name="connsiteY12" fmla="*/ 3352 h 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94" h="7663">
                <a:moveTo>
                  <a:pt x="12" y="3352"/>
                </a:moveTo>
                <a:cubicBezTo>
                  <a:pt x="698" y="1764"/>
                  <a:pt x="4860" y="2840"/>
                  <a:pt x="6330" y="2960"/>
                </a:cubicBezTo>
                <a:cubicBezTo>
                  <a:pt x="7800" y="3080"/>
                  <a:pt x="11388" y="5628"/>
                  <a:pt x="13261" y="5282"/>
                </a:cubicBezTo>
                <a:cubicBezTo>
                  <a:pt x="16636" y="4307"/>
                  <a:pt x="17161" y="-2368"/>
                  <a:pt x="17566" y="887"/>
                </a:cubicBezTo>
                <a:cubicBezTo>
                  <a:pt x="18398" y="420"/>
                  <a:pt x="18605" y="751"/>
                  <a:pt x="18497" y="1777"/>
                </a:cubicBezTo>
                <a:cubicBezTo>
                  <a:pt x="18427" y="2378"/>
                  <a:pt x="18241" y="1943"/>
                  <a:pt x="17867" y="3998"/>
                </a:cubicBezTo>
                <a:cubicBezTo>
                  <a:pt x="18093" y="4658"/>
                  <a:pt x="18857" y="3826"/>
                  <a:pt x="18819" y="4251"/>
                </a:cubicBezTo>
                <a:cubicBezTo>
                  <a:pt x="18944" y="4829"/>
                  <a:pt x="18935" y="6998"/>
                  <a:pt x="18618" y="7463"/>
                </a:cubicBezTo>
                <a:cubicBezTo>
                  <a:pt x="18302" y="7929"/>
                  <a:pt x="19003" y="7077"/>
                  <a:pt x="16920" y="7044"/>
                </a:cubicBezTo>
                <a:cubicBezTo>
                  <a:pt x="15931" y="7077"/>
                  <a:pt x="14485" y="7622"/>
                  <a:pt x="12685" y="7659"/>
                </a:cubicBezTo>
                <a:cubicBezTo>
                  <a:pt x="7524" y="7661"/>
                  <a:pt x="9189" y="7710"/>
                  <a:pt x="5994" y="7409"/>
                </a:cubicBezTo>
                <a:cubicBezTo>
                  <a:pt x="3486" y="7256"/>
                  <a:pt x="3069" y="7498"/>
                  <a:pt x="1824" y="7453"/>
                </a:cubicBezTo>
                <a:cubicBezTo>
                  <a:pt x="1196" y="6933"/>
                  <a:pt x="-141" y="7632"/>
                  <a:pt x="12" y="3352"/>
                </a:cubicBezTo>
                <a:close/>
              </a:path>
            </a:pathLst>
          </a:custGeom>
          <a:gradFill>
            <a:gsLst>
              <a:gs pos="51000">
                <a:schemeClr val="accent6">
                  <a:alpha val="28000"/>
                </a:schemeClr>
              </a:gs>
              <a:gs pos="7000">
                <a:schemeClr val="bg1">
                  <a:alpha val="49000"/>
                </a:schemeClr>
              </a:gs>
              <a:gs pos="93000">
                <a:schemeClr val="accent6">
                  <a:alpha val="19000"/>
                </a:schemeClr>
              </a:gs>
              <a:gs pos="75000">
                <a:schemeClr val="accent6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60000" scaled="0"/>
          </a:gradFill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任意多边形 9"/>
          <p:cNvSpPr/>
          <p:nvPr>
            <p:custDataLst>
              <p:tags r:id="rId6"/>
            </p:custDataLst>
          </p:nvPr>
        </p:nvSpPr>
        <p:spPr>
          <a:xfrm>
            <a:off x="1536700" y="155575"/>
            <a:ext cx="10349865" cy="5590540"/>
          </a:xfrm>
          <a:custGeom>
            <a:avLst/>
            <a:gdLst>
              <a:gd name="connsiteX0" fmla="*/ 212 w 16298"/>
              <a:gd name="connsiteY0" fmla="*/ 4000 h 8803"/>
              <a:gd name="connsiteX1" fmla="*/ 5867 w 16298"/>
              <a:gd name="connsiteY1" fmla="*/ 4237 h 8803"/>
              <a:gd name="connsiteX2" fmla="*/ 10307 w 16298"/>
              <a:gd name="connsiteY2" fmla="*/ 2456 h 8803"/>
              <a:gd name="connsiteX3" fmla="*/ 12768 w 16298"/>
              <a:gd name="connsiteY3" fmla="*/ 1273 h 8803"/>
              <a:gd name="connsiteX4" fmla="*/ 14207 w 16298"/>
              <a:gd name="connsiteY4" fmla="*/ 22 h 8803"/>
              <a:gd name="connsiteX5" fmla="*/ 15759 w 16298"/>
              <a:gd name="connsiteY5" fmla="*/ 1624 h 8803"/>
              <a:gd name="connsiteX6" fmla="*/ 14227 w 16298"/>
              <a:gd name="connsiteY6" fmla="*/ 5898 h 8803"/>
              <a:gd name="connsiteX7" fmla="*/ 10450 w 16298"/>
              <a:gd name="connsiteY7" fmla="*/ 8803 h 8803"/>
              <a:gd name="connsiteX8" fmla="*/ 3812 w 16298"/>
              <a:gd name="connsiteY8" fmla="*/ 6100 h 8803"/>
              <a:gd name="connsiteX9" fmla="*/ 212 w 16298"/>
              <a:gd name="connsiteY9" fmla="*/ 4000 h 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99" h="8804">
                <a:moveTo>
                  <a:pt x="212" y="4000"/>
                </a:moveTo>
                <a:cubicBezTo>
                  <a:pt x="812" y="3026"/>
                  <a:pt x="4781" y="5050"/>
                  <a:pt x="5867" y="4237"/>
                </a:cubicBezTo>
                <a:cubicBezTo>
                  <a:pt x="6953" y="3424"/>
                  <a:pt x="8298" y="2757"/>
                  <a:pt x="10307" y="2456"/>
                </a:cubicBezTo>
                <a:cubicBezTo>
                  <a:pt x="11598" y="1722"/>
                  <a:pt x="10473" y="1154"/>
                  <a:pt x="12768" y="1273"/>
                </a:cubicBezTo>
                <a:cubicBezTo>
                  <a:pt x="13758" y="973"/>
                  <a:pt x="12513" y="55"/>
                  <a:pt x="14207" y="22"/>
                </a:cubicBezTo>
                <a:cubicBezTo>
                  <a:pt x="17774" y="-141"/>
                  <a:pt x="15680" y="601"/>
                  <a:pt x="15759" y="1624"/>
                </a:cubicBezTo>
                <a:cubicBezTo>
                  <a:pt x="14493" y="3968"/>
                  <a:pt x="14861" y="4428"/>
                  <a:pt x="14227" y="5898"/>
                </a:cubicBezTo>
                <a:cubicBezTo>
                  <a:pt x="13576" y="6893"/>
                  <a:pt x="13023" y="8787"/>
                  <a:pt x="10450" y="8803"/>
                </a:cubicBezTo>
                <a:cubicBezTo>
                  <a:pt x="7877" y="8819"/>
                  <a:pt x="5880" y="6197"/>
                  <a:pt x="3812" y="6100"/>
                </a:cubicBezTo>
                <a:cubicBezTo>
                  <a:pt x="2252" y="5845"/>
                  <a:pt x="-835" y="5170"/>
                  <a:pt x="212" y="4000"/>
                </a:cubicBezTo>
                <a:close/>
              </a:path>
            </a:pathLst>
          </a:custGeom>
          <a:gradFill>
            <a:gsLst>
              <a:gs pos="43000">
                <a:schemeClr val="bg2">
                  <a:alpha val="0"/>
                </a:schemeClr>
              </a:gs>
              <a:gs pos="88000">
                <a:schemeClr val="accent1"/>
              </a:gs>
            </a:gsLst>
            <a:lin ang="3780000" scaled="0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7"/>
            </p:custDataLst>
          </p:nvPr>
        </p:nvSpPr>
        <p:spPr>
          <a:xfrm>
            <a:off x="3759835" y="2243455"/>
            <a:ext cx="6950710" cy="3587750"/>
          </a:xfrm>
          <a:custGeom>
            <a:avLst/>
            <a:gdLst>
              <a:gd name="connsiteX0" fmla="*/ 374 w 10945"/>
              <a:gd name="connsiteY0" fmla="*/ 1010 h 5649"/>
              <a:gd name="connsiteX1" fmla="*/ 3387 w 10945"/>
              <a:gd name="connsiteY1" fmla="*/ 1077 h 5649"/>
              <a:gd name="connsiteX2" fmla="*/ 7812 w 10945"/>
              <a:gd name="connsiteY2" fmla="*/ 3972 h 5649"/>
              <a:gd name="connsiteX3" fmla="*/ 10153 w 10945"/>
              <a:gd name="connsiteY3" fmla="*/ 354 h 5649"/>
              <a:gd name="connsiteX4" fmla="*/ 10918 w 10945"/>
              <a:gd name="connsiteY4" fmla="*/ 579 h 5649"/>
              <a:gd name="connsiteX5" fmla="*/ 10438 w 10945"/>
              <a:gd name="connsiteY5" fmla="*/ 2799 h 5649"/>
              <a:gd name="connsiteX6" fmla="*/ 7284 w 10945"/>
              <a:gd name="connsiteY6" fmla="*/ 5649 h 5649"/>
              <a:gd name="connsiteX7" fmla="*/ 1887 w 10945"/>
              <a:gd name="connsiteY7" fmla="*/ 2536 h 5649"/>
              <a:gd name="connsiteX8" fmla="*/ 374 w 10945"/>
              <a:gd name="connsiteY8" fmla="*/ 1010 h 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46" h="5650">
                <a:moveTo>
                  <a:pt x="374" y="1010"/>
                </a:moveTo>
                <a:cubicBezTo>
                  <a:pt x="716" y="188"/>
                  <a:pt x="1647" y="162"/>
                  <a:pt x="3387" y="1077"/>
                </a:cubicBezTo>
                <a:cubicBezTo>
                  <a:pt x="5127" y="1992"/>
                  <a:pt x="6156" y="3930"/>
                  <a:pt x="7812" y="3972"/>
                </a:cubicBezTo>
                <a:cubicBezTo>
                  <a:pt x="11353" y="2336"/>
                  <a:pt x="9838" y="789"/>
                  <a:pt x="10153" y="354"/>
                </a:cubicBezTo>
                <a:cubicBezTo>
                  <a:pt x="10453" y="159"/>
                  <a:pt x="10839" y="-444"/>
                  <a:pt x="10918" y="579"/>
                </a:cubicBezTo>
                <a:cubicBezTo>
                  <a:pt x="11053" y="1180"/>
                  <a:pt x="10663" y="1720"/>
                  <a:pt x="10438" y="2799"/>
                </a:cubicBezTo>
                <a:cubicBezTo>
                  <a:pt x="9787" y="3794"/>
                  <a:pt x="9857" y="5633"/>
                  <a:pt x="7284" y="5649"/>
                </a:cubicBezTo>
                <a:cubicBezTo>
                  <a:pt x="4711" y="5665"/>
                  <a:pt x="3955" y="2633"/>
                  <a:pt x="1887" y="2536"/>
                </a:cubicBezTo>
                <a:cubicBezTo>
                  <a:pt x="687" y="1754"/>
                  <a:pt x="-673" y="2180"/>
                  <a:pt x="374" y="1010"/>
                </a:cubicBezTo>
                <a:close/>
              </a:path>
            </a:pathLst>
          </a:custGeom>
          <a:gradFill>
            <a:gsLst>
              <a:gs pos="23000">
                <a:srgbClr val="00039C">
                  <a:lumMod val="57000"/>
                  <a:alpha val="0"/>
                </a:srgbClr>
              </a:gs>
              <a:gs pos="100000">
                <a:schemeClr val="accent1"/>
              </a:gs>
            </a:gsLst>
            <a:lin ang="3780000" scaled="0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6385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6386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6387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Subtitle 18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</a:p>
        </p:txBody>
      </p:sp>
      <p:sp>
        <p:nvSpPr>
          <p:cNvPr id="7" name="标题"/>
          <p:cNvSpPr txBox="1">
            <a:spLocks noGrp="1"/>
          </p:cNvSpPr>
          <p:nvPr>
            <p:ph type="title" idx="16388" hasCustomPrompt="1"/>
            <p:custDataLst>
              <p:tags r:id="rId12"/>
            </p:custDataLst>
          </p:nvPr>
        </p:nvSpPr>
        <p:spPr>
          <a:xfrm>
            <a:off x="1016000" y="3175000"/>
            <a:ext cx="5451122" cy="10160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zh-CN" sz="6400" b="1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谢谢观看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25146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1016000" y="37846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1016000" y="4343400"/>
            <a:ext cx="452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81534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654800" y="37846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654800" y="4343400"/>
            <a:ext cx="452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2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609600" y="22860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762000" y="228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762000" y="279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609600" y="3708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762000" y="3708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762000" y="42164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762000" y="5130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762000" y="56388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5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553200" y="20828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553200" y="31496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553200" y="37084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6553200" y="4775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553200" y="53340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1524000"/>
            <a:ext cx="7416800" cy="2209800"/>
          </a:xfrm>
          <a:custGeom>
            <a:avLst/>
            <a:gdLst>
              <a:gd name="connisteX0" fmla="*/ 0 w 7416800"/>
              <a:gd name="connsiteY0" fmla="*/ 203200 h 2209800"/>
              <a:gd name="connisteX1" fmla="*/ 203200 w 7416800"/>
              <a:gd name="connsiteY1" fmla="*/ 0 h 2209800"/>
              <a:gd name="connisteX2" fmla="*/ 7416800 w 7416800"/>
              <a:gd name="connsiteY2" fmla="*/ 0 h 2209800"/>
              <a:gd name="connisteX3" fmla="*/ 7416800 w 7416800"/>
              <a:gd name="connsiteY3" fmla="*/ 2209800 h 2209800"/>
              <a:gd name="connisteX4" fmla="*/ 203200 w 7416800"/>
              <a:gd name="connsiteY4" fmla="*/ 2209800 h 2209800"/>
              <a:gd name="connisteX5" fmla="*/ 0 w 7416800"/>
              <a:gd name="connsiteY5" fmla="*/ 2006600 h 2209800"/>
              <a:gd name="connisteX6" fmla="*/ 0 w 74168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7416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416800" y="0"/>
                </a:lnTo>
                <a:lnTo>
                  <a:pt x="74168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8026400" y="1524000"/>
            <a:ext cx="3556000" cy="2209800"/>
          </a:xfrm>
          <a:custGeom>
            <a:avLst/>
            <a:gdLst>
              <a:gd name="connisteX0" fmla="*/ 0 w 3556000"/>
              <a:gd name="connsiteY0" fmla="*/ 0 h 2209800"/>
              <a:gd name="connisteX1" fmla="*/ 3352800 w 3556000"/>
              <a:gd name="connsiteY1" fmla="*/ 0 h 2209800"/>
              <a:gd name="connisteX2" fmla="*/ 3556000 w 3556000"/>
              <a:gd name="connsiteY2" fmla="*/ 203200 h 2209800"/>
              <a:gd name="connisteX3" fmla="*/ 3556000 w 3556000"/>
              <a:gd name="connsiteY3" fmla="*/ 2006600 h 2209800"/>
              <a:gd name="connisteX4" fmla="*/ 3352800 w 3556000"/>
              <a:gd name="connsiteY4" fmla="*/ 2209800 h 2209800"/>
              <a:gd name="connisteX5" fmla="*/ 0 w 3556000"/>
              <a:gd name="connsiteY5" fmla="*/ 2209800 h 2209800"/>
              <a:gd name="connisteX6" fmla="*/ 0 w 3556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556000" h="2209800">
                <a:moveTo>
                  <a:pt x="0" y="0"/>
                </a:moveTo>
                <a:lnTo>
                  <a:pt x="3352800" y="0"/>
                </a:lnTo>
                <a:cubicBezTo>
                  <a:pt x="3465024" y="0"/>
                  <a:pt x="3556000" y="90976"/>
                  <a:pt x="3556000" y="203200"/>
                </a:cubicBezTo>
                <a:lnTo>
                  <a:pt x="3556000" y="2006600"/>
                </a:lnTo>
                <a:cubicBezTo>
                  <a:pt x="3556000" y="2118824"/>
                  <a:pt x="3465024" y="2209800"/>
                  <a:pt x="3352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1892300"/>
            <a:ext cx="6807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2451100"/>
            <a:ext cx="6807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4165600" y="4038600"/>
            <a:ext cx="7416800" cy="2209800"/>
          </a:xfrm>
          <a:custGeom>
            <a:avLst/>
            <a:gdLst>
              <a:gd name="connisteX0" fmla="*/ 0 w 7416800"/>
              <a:gd name="connsiteY0" fmla="*/ 0 h 2209800"/>
              <a:gd name="connisteX1" fmla="*/ 7213600 w 7416800"/>
              <a:gd name="connsiteY1" fmla="*/ 0 h 2209800"/>
              <a:gd name="connisteX2" fmla="*/ 7416800 w 7416800"/>
              <a:gd name="connsiteY2" fmla="*/ 203200 h 2209800"/>
              <a:gd name="connisteX3" fmla="*/ 7416800 w 7416800"/>
              <a:gd name="connsiteY3" fmla="*/ 2006600 h 2209800"/>
              <a:gd name="connisteX4" fmla="*/ 7213600 w 7416800"/>
              <a:gd name="connsiteY4" fmla="*/ 2209800 h 2209800"/>
              <a:gd name="connisteX5" fmla="*/ 0 w 7416800"/>
              <a:gd name="connsiteY5" fmla="*/ 2209800 h 2209800"/>
              <a:gd name="connisteX6" fmla="*/ 0 w 7416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7416800" h="2209800">
                <a:moveTo>
                  <a:pt x="0" y="0"/>
                </a:moveTo>
                <a:lnTo>
                  <a:pt x="7213600" y="0"/>
                </a:lnTo>
                <a:cubicBezTo>
                  <a:pt x="7325824" y="0"/>
                  <a:pt x="7416800" y="90976"/>
                  <a:pt x="7416800" y="203200"/>
                </a:cubicBezTo>
                <a:lnTo>
                  <a:pt x="7416800" y="2006600"/>
                </a:lnTo>
                <a:cubicBezTo>
                  <a:pt x="7416800" y="2118824"/>
                  <a:pt x="7325824" y="2209800"/>
                  <a:pt x="7213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09600" y="4038600"/>
            <a:ext cx="3556000" cy="2209800"/>
          </a:xfrm>
          <a:custGeom>
            <a:avLst/>
            <a:gdLst>
              <a:gd name="connisteX0" fmla="*/ 0 w 3556000"/>
              <a:gd name="connsiteY0" fmla="*/ 203200 h 2209800"/>
              <a:gd name="connisteX1" fmla="*/ 203200 w 3556000"/>
              <a:gd name="connsiteY1" fmla="*/ 0 h 2209800"/>
              <a:gd name="connisteX2" fmla="*/ 3556000 w 3556000"/>
              <a:gd name="connsiteY2" fmla="*/ 0 h 2209800"/>
              <a:gd name="connisteX3" fmla="*/ 3556000 w 3556000"/>
              <a:gd name="connsiteY3" fmla="*/ 2209800 h 2209800"/>
              <a:gd name="connisteX4" fmla="*/ 203200 w 3556000"/>
              <a:gd name="connsiteY4" fmla="*/ 2209800 h 2209800"/>
              <a:gd name="connisteX5" fmla="*/ 0 w 3556000"/>
              <a:gd name="connsiteY5" fmla="*/ 2006600 h 2209800"/>
              <a:gd name="connisteX6" fmla="*/ 0 w 3556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556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56000" y="0"/>
                </a:lnTo>
                <a:lnTo>
                  <a:pt x="3556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470400" y="4406900"/>
            <a:ext cx="6807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4965700"/>
            <a:ext cx="6807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2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4" hasCustomPrompt="1"/>
            <p:custDataLst>
              <p:tags r:id="rId4"/>
            </p:custDataLst>
          </p:nvPr>
        </p:nvSpPr>
        <p:spPr>
          <a:xfrm>
            <a:off x="17272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5"/>
            </p:custDataLst>
          </p:nvPr>
        </p:nvSpPr>
        <p:spPr>
          <a:xfrm>
            <a:off x="20116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016000" y="3454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016000" y="40132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6" hasCustomPrompt="1"/>
            <p:custDataLst>
              <p:tags r:id="rId8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9"/>
            </p:custDataLst>
          </p:nvPr>
        </p:nvSpPr>
        <p:spPr>
          <a:xfrm>
            <a:off x="54864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0"/>
            </p:custDataLst>
          </p:nvPr>
        </p:nvSpPr>
        <p:spPr>
          <a:xfrm>
            <a:off x="57708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775200" y="3454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775200" y="40132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3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装饰  0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>
          <a:xfrm>
            <a:off x="92456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2" name="图片占位符 21"/>
          <p:cNvSpPr>
            <a:spLocks noGrp="1"/>
          </p:cNvSpPr>
          <p:nvPr>
            <p:ph type="pic" idx="16398" hasCustomPrompt="1"/>
            <p:custDataLst>
              <p:tags r:id="rId15"/>
            </p:custDataLst>
          </p:nvPr>
        </p:nvSpPr>
        <p:spPr>
          <a:xfrm>
            <a:off x="95300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534400" y="3454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534400" y="40132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1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4" hasCustomPrompt="1"/>
            <p:custDataLst>
              <p:tags r:id="rId3"/>
            </p:custDataLst>
          </p:nvPr>
        </p:nvSpPr>
        <p:spPr>
          <a:xfrm>
            <a:off x="6096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5" hasCustomPrompt="1"/>
            <p:custDataLst>
              <p:tags r:id="rId4"/>
            </p:custDataLst>
          </p:nvPr>
        </p:nvSpPr>
        <p:spPr>
          <a:xfrm>
            <a:off x="914400" y="1828800"/>
            <a:ext cx="1905000" cy="2844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4876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5334000"/>
            <a:ext cx="190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34290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7" hasCustomPrompt="1"/>
            <p:custDataLst>
              <p:tags r:id="rId8"/>
            </p:custDataLst>
          </p:nvPr>
        </p:nvSpPr>
        <p:spPr>
          <a:xfrm>
            <a:off x="3733800" y="1828800"/>
            <a:ext cx="1905000" cy="2844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733800" y="4876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3733800" y="5334000"/>
            <a:ext cx="190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62484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图片占位符 18"/>
          <p:cNvSpPr>
            <a:spLocks noGrp="1"/>
          </p:cNvSpPr>
          <p:nvPr>
            <p:ph type="pic" idx="16399" hasCustomPrompt="1"/>
            <p:custDataLst>
              <p:tags r:id="rId12"/>
            </p:custDataLst>
          </p:nvPr>
        </p:nvSpPr>
        <p:spPr>
          <a:xfrm>
            <a:off x="6553200" y="1828800"/>
            <a:ext cx="1905000" cy="2844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6553200" y="4876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6553200" y="5334000"/>
            <a:ext cx="190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2" name="装饰  1"/>
          <p:cNvSpPr>
            <a:spLocks noGrp="1"/>
          </p:cNvSpPr>
          <p:nvPr>
            <p:ph type="body" idx="16400" hasCustomPrompt="1"/>
            <p:custDataLst>
              <p:tags r:id="rId15"/>
            </p:custDataLst>
          </p:nvPr>
        </p:nvSpPr>
        <p:spPr>
          <a:xfrm>
            <a:off x="90678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3" name="图片占位符 22"/>
          <p:cNvSpPr>
            <a:spLocks noGrp="1"/>
          </p:cNvSpPr>
          <p:nvPr>
            <p:ph type="pic" idx="16401" hasCustomPrompt="1"/>
            <p:custDataLst>
              <p:tags r:id="rId16"/>
            </p:custDataLst>
          </p:nvPr>
        </p:nvSpPr>
        <p:spPr>
          <a:xfrm>
            <a:off x="9372600" y="1828800"/>
            <a:ext cx="1905000" cy="2844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9372600" y="4876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372600" y="5334000"/>
            <a:ext cx="190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2489200"/>
            <a:ext cx="10972800" cy="3759200"/>
          </a:xfrm>
          <a:custGeom>
            <a:avLst/>
            <a:gdLst>
              <a:gd name="connisteX0" fmla="*/ 0 w 10972800"/>
              <a:gd name="connsiteY0" fmla="*/ 203200 h 3759200"/>
              <a:gd name="connisteX1" fmla="*/ 203200 w 10972800"/>
              <a:gd name="connsiteY1" fmla="*/ 0 h 3759200"/>
              <a:gd name="connisteX2" fmla="*/ 10769600 w 10972800"/>
              <a:gd name="connsiteY2" fmla="*/ 0 h 3759200"/>
              <a:gd name="connisteX3" fmla="*/ 10972800 w 10972800"/>
              <a:gd name="connsiteY3" fmla="*/ 203200 h 3759200"/>
              <a:gd name="connisteX4" fmla="*/ 10972800 w 10972800"/>
              <a:gd name="connsiteY4" fmla="*/ 3556000 h 3759200"/>
              <a:gd name="connisteX5" fmla="*/ 10769600 w 10972800"/>
              <a:gd name="connsiteY5" fmla="*/ 3759200 h 3759200"/>
              <a:gd name="connisteX6" fmla="*/ 203200 w 10972800"/>
              <a:gd name="connsiteY6" fmla="*/ 3759200 h 3759200"/>
              <a:gd name="connisteX7" fmla="*/ 0 w 10972800"/>
              <a:gd name="connsiteY7" fmla="*/ 3556000 h 3759200"/>
              <a:gd name="connisteX8" fmla="*/ 0 w 109728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556000"/>
                </a:lnTo>
                <a:cubicBezTo>
                  <a:pt x="10972800" y="3668224"/>
                  <a:pt x="10881824" y="3759200"/>
                  <a:pt x="107696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>
          <a:xfrm>
            <a:off x="4648200" y="60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48006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4800600" y="1117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8420100" y="60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85725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8572500" y="1117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5_1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3"/>
            </p:custDataLst>
          </p:nvPr>
        </p:nvSpPr>
        <p:spPr>
          <a:xfrm>
            <a:off x="622300" y="2057400"/>
            <a:ext cx="1498600" cy="1270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10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2387600" y="1803400"/>
            <a:ext cx="919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2387600" y="2362200"/>
            <a:ext cx="919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22300" y="4445000"/>
            <a:ext cx="1498600" cy="1270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10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2387600" y="4191000"/>
            <a:ext cx="919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2387600" y="4749800"/>
            <a:ext cx="919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1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4089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609600"/>
            <a:ext cx="10972800" cy="2946400"/>
          </a:xfrm>
          <a:custGeom>
            <a:avLst/>
            <a:gdLst>
              <a:gd name="connisteX0" fmla="*/ 0 w 10972800"/>
              <a:gd name="connsiteY0" fmla="*/ 203200 h 2946400"/>
              <a:gd name="connisteX1" fmla="*/ 203200 w 10972800"/>
              <a:gd name="connsiteY1" fmla="*/ 0 h 2946400"/>
              <a:gd name="connisteX2" fmla="*/ 10769600 w 10972800"/>
              <a:gd name="connsiteY2" fmla="*/ 0 h 2946400"/>
              <a:gd name="connisteX3" fmla="*/ 10972800 w 10972800"/>
              <a:gd name="connsiteY3" fmla="*/ 203200 h 2946400"/>
              <a:gd name="connisteX4" fmla="*/ 10972800 w 10972800"/>
              <a:gd name="connsiteY4" fmla="*/ 2743200 h 2946400"/>
              <a:gd name="connisteX5" fmla="*/ 10769600 w 10972800"/>
              <a:gd name="connsiteY5" fmla="*/ 2946400 h 2946400"/>
              <a:gd name="connisteX6" fmla="*/ 203200 w 10972800"/>
              <a:gd name="connsiteY6" fmla="*/ 2946400 h 2946400"/>
              <a:gd name="connisteX7" fmla="*/ 0 w 10972800"/>
              <a:gd name="connsiteY7" fmla="*/ 2743200 h 2946400"/>
              <a:gd name="connisteX8" fmla="*/ 0 w 109728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743200"/>
                </a:lnTo>
                <a:cubicBezTo>
                  <a:pt x="10972800" y="2855424"/>
                  <a:pt x="10881824" y="2946400"/>
                  <a:pt x="107696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4648200" y="41656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4648200" y="4724400"/>
            <a:ext cx="31623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8420100" y="41656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8420100" y="4724400"/>
            <a:ext cx="31623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4_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21336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0" hasCustomPrompt="1"/>
            <p:custDataLst>
              <p:tags r:id="rId4"/>
            </p:custDataLst>
          </p:nvPr>
        </p:nvSpPr>
        <p:spPr>
          <a:xfrm>
            <a:off x="609600" y="26924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743200 h 2946400"/>
              <a:gd name="connisteX5" fmla="*/ 5130800 w 5334000"/>
              <a:gd name="connsiteY5" fmla="*/ 2946400 h 2946400"/>
              <a:gd name="connisteX6" fmla="*/ 203200 w 5334000"/>
              <a:gd name="connsiteY6" fmla="*/ 2946400 h 2946400"/>
              <a:gd name="connisteX7" fmla="*/ 0 w 5334000"/>
              <a:gd name="connsiteY7" fmla="*/ 2743200 h 2946400"/>
              <a:gd name="connisteX8" fmla="*/ 0 w 53340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743200"/>
                </a:lnTo>
                <a:cubicBezTo>
                  <a:pt x="5334000" y="2855424"/>
                  <a:pt x="5243024" y="2946400"/>
                  <a:pt x="51308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35560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48400" y="21336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248400" y="26924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743200 h 2946400"/>
              <a:gd name="connisteX5" fmla="*/ 5130800 w 5334000"/>
              <a:gd name="connsiteY5" fmla="*/ 2946400 h 2946400"/>
              <a:gd name="connisteX6" fmla="*/ 203200 w 5334000"/>
              <a:gd name="connsiteY6" fmla="*/ 2946400 h 2946400"/>
              <a:gd name="connisteX7" fmla="*/ 0 w 5334000"/>
              <a:gd name="connsiteY7" fmla="*/ 2743200 h 2946400"/>
              <a:gd name="connisteX8" fmla="*/ 0 w 53340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743200"/>
                </a:lnTo>
                <a:cubicBezTo>
                  <a:pt x="5334000" y="2855424"/>
                  <a:pt x="5243024" y="2946400"/>
                  <a:pt x="51308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6553200" y="35560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3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4165600"/>
            <a:ext cx="5334000" cy="2082800"/>
          </a:xfrm>
          <a:custGeom>
            <a:avLst/>
            <a:gdLst>
              <a:gd name="connisteX0" fmla="*/ 0 w 5334000"/>
              <a:gd name="connsiteY0" fmla="*/ 0 h 2082800"/>
              <a:gd name="connisteX1" fmla="*/ 5334000 w 5334000"/>
              <a:gd name="connsiteY1" fmla="*/ 0 h 2082800"/>
              <a:gd name="connisteX2" fmla="*/ 5334000 w 5334000"/>
              <a:gd name="connsiteY2" fmla="*/ 1879600 h 2082800"/>
              <a:gd name="connisteX3" fmla="*/ 5130800 w 5334000"/>
              <a:gd name="connsiteY3" fmla="*/ 2082800 h 2082800"/>
              <a:gd name="connisteX4" fmla="*/ 203200 w 5334000"/>
              <a:gd name="connsiteY4" fmla="*/ 2082800 h 2082800"/>
              <a:gd name="connisteX5" fmla="*/ 0 w 5334000"/>
              <a:gd name="connsiteY5" fmla="*/ 1879600 h 2082800"/>
              <a:gd name="connisteX6" fmla="*/ 0 w 53340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082800">
                <a:moveTo>
                  <a:pt x="0" y="0"/>
                </a:moveTo>
                <a:lnTo>
                  <a:pt x="5334000" y="0"/>
                </a:lnTo>
                <a:lnTo>
                  <a:pt x="5334000" y="1879600"/>
                </a:lnTo>
                <a:cubicBezTo>
                  <a:pt x="5334000" y="1991824"/>
                  <a:pt x="5243024" y="2082800"/>
                  <a:pt x="51308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609600" y="1524000"/>
            <a:ext cx="5334000" cy="2641600"/>
          </a:xfrm>
          <a:custGeom>
            <a:avLst/>
            <a:gdLst>
              <a:gd name="connisteX0" fmla="*/ 0 w 5334000"/>
              <a:gd name="connsiteY0" fmla="*/ 203200 h 2641600"/>
              <a:gd name="connisteX1" fmla="*/ 203200 w 5334000"/>
              <a:gd name="connsiteY1" fmla="*/ 0 h 2641600"/>
              <a:gd name="connisteX2" fmla="*/ 5130800 w 5334000"/>
              <a:gd name="connsiteY2" fmla="*/ 0 h 2641600"/>
              <a:gd name="connisteX3" fmla="*/ 5334000 w 5334000"/>
              <a:gd name="connsiteY3" fmla="*/ 203200 h 2641600"/>
              <a:gd name="connisteX4" fmla="*/ 5334000 w 5334000"/>
              <a:gd name="connsiteY4" fmla="*/ 2641600 h 2641600"/>
              <a:gd name="connisteX5" fmla="*/ 0 w 5334000"/>
              <a:gd name="connsiteY5" fmla="*/ 2641600 h 2641600"/>
              <a:gd name="connisteX6" fmla="*/ 0 w 53340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4470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50292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4165600"/>
            <a:ext cx="5334000" cy="2082800"/>
          </a:xfrm>
          <a:custGeom>
            <a:avLst/>
            <a:gdLst>
              <a:gd name="connisteX0" fmla="*/ 0 w 5334000"/>
              <a:gd name="connsiteY0" fmla="*/ 0 h 2082800"/>
              <a:gd name="connisteX1" fmla="*/ 5334000 w 5334000"/>
              <a:gd name="connsiteY1" fmla="*/ 0 h 2082800"/>
              <a:gd name="connisteX2" fmla="*/ 5334000 w 5334000"/>
              <a:gd name="connsiteY2" fmla="*/ 1879600 h 2082800"/>
              <a:gd name="connisteX3" fmla="*/ 5130800 w 5334000"/>
              <a:gd name="connsiteY3" fmla="*/ 2082800 h 2082800"/>
              <a:gd name="connisteX4" fmla="*/ 203200 w 5334000"/>
              <a:gd name="connsiteY4" fmla="*/ 2082800 h 2082800"/>
              <a:gd name="connisteX5" fmla="*/ 0 w 5334000"/>
              <a:gd name="connsiteY5" fmla="*/ 1879600 h 2082800"/>
              <a:gd name="connisteX6" fmla="*/ 0 w 53340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082800">
                <a:moveTo>
                  <a:pt x="0" y="0"/>
                </a:moveTo>
                <a:lnTo>
                  <a:pt x="5334000" y="0"/>
                </a:lnTo>
                <a:lnTo>
                  <a:pt x="5334000" y="1879600"/>
                </a:lnTo>
                <a:cubicBezTo>
                  <a:pt x="5334000" y="1991824"/>
                  <a:pt x="5243024" y="2082800"/>
                  <a:pt x="51308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248400" y="1524000"/>
            <a:ext cx="5334000" cy="2641600"/>
          </a:xfrm>
          <a:custGeom>
            <a:avLst/>
            <a:gdLst>
              <a:gd name="connisteX0" fmla="*/ 0 w 5334000"/>
              <a:gd name="connsiteY0" fmla="*/ 203200 h 2641600"/>
              <a:gd name="connisteX1" fmla="*/ 203200 w 5334000"/>
              <a:gd name="connsiteY1" fmla="*/ 0 h 2641600"/>
              <a:gd name="connisteX2" fmla="*/ 5130800 w 5334000"/>
              <a:gd name="connsiteY2" fmla="*/ 0 h 2641600"/>
              <a:gd name="connisteX3" fmla="*/ 5334000 w 5334000"/>
              <a:gd name="connsiteY3" fmla="*/ 203200 h 2641600"/>
              <a:gd name="connisteX4" fmla="*/ 5334000 w 5334000"/>
              <a:gd name="connsiteY4" fmla="*/ 2641600 h 2641600"/>
              <a:gd name="connisteX5" fmla="*/ 0 w 5334000"/>
              <a:gd name="connsiteY5" fmla="*/ 2641600 h 2641600"/>
              <a:gd name="connisteX6" fmla="*/ 0 w 53340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4470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50292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4_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1" hasCustomPrompt="1"/>
            <p:custDataLst>
              <p:tags r:id="rId3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2" hasCustomPrompt="1"/>
            <p:custDataLst>
              <p:tags r:id="rId4"/>
            </p:custDataLst>
          </p:nvPr>
        </p:nvSpPr>
        <p:spPr>
          <a:xfrm>
            <a:off x="26670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0" hasCustomPrompt="1"/>
            <p:custDataLst>
              <p:tags r:id="rId5"/>
            </p:custDataLst>
          </p:nvPr>
        </p:nvSpPr>
        <p:spPr>
          <a:xfrm>
            <a:off x="29514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016000" y="34544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016000" y="4013200"/>
            <a:ext cx="452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83058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0"/>
            </p:custDataLst>
          </p:nvPr>
        </p:nvSpPr>
        <p:spPr>
          <a:xfrm>
            <a:off x="85902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654800" y="34544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654800" y="4013200"/>
            <a:ext cx="452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7_1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3454400" cy="3556000"/>
          </a:xfrm>
          <a:custGeom>
            <a:avLst/>
            <a:gdLst>
              <a:gd name="connisteX0" fmla="*/ 0 w 3454400"/>
              <a:gd name="connsiteY0" fmla="*/ 203200 h 3556000"/>
              <a:gd name="connisteX1" fmla="*/ 203200 w 3454400"/>
              <a:gd name="connsiteY1" fmla="*/ 0 h 3556000"/>
              <a:gd name="connisteX2" fmla="*/ 3251200 w 3454400"/>
              <a:gd name="connsiteY2" fmla="*/ 0 h 3556000"/>
              <a:gd name="connisteX3" fmla="*/ 3454400 w 3454400"/>
              <a:gd name="connsiteY3" fmla="*/ 203200 h 3556000"/>
              <a:gd name="connisteX4" fmla="*/ 3454400 w 3454400"/>
              <a:gd name="connsiteY4" fmla="*/ 3352800 h 3556000"/>
              <a:gd name="connisteX5" fmla="*/ 3251200 w 3454400"/>
              <a:gd name="connsiteY5" fmla="*/ 3556000 h 3556000"/>
              <a:gd name="connisteX6" fmla="*/ 203200 w 3454400"/>
              <a:gd name="connsiteY6" fmla="*/ 3556000 h 3556000"/>
              <a:gd name="connisteX7" fmla="*/ 0 w 3454400"/>
              <a:gd name="connsiteY7" fmla="*/ 3352800 h 3556000"/>
              <a:gd name="connisteX8" fmla="*/ 0 w 34544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352800"/>
                </a:lnTo>
                <a:cubicBezTo>
                  <a:pt x="3454400" y="3465024"/>
                  <a:pt x="3363424" y="3556000"/>
                  <a:pt x="32512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5384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5943600"/>
            <a:ext cx="34544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idx="16393" hasCustomPrompt="1"/>
            <p:custDataLst>
              <p:tags r:id="rId6"/>
            </p:custDataLst>
          </p:nvPr>
        </p:nvSpPr>
        <p:spPr>
          <a:xfrm>
            <a:off x="4368800" y="1524000"/>
            <a:ext cx="3454400" cy="3556000"/>
          </a:xfrm>
          <a:custGeom>
            <a:avLst/>
            <a:gdLst>
              <a:gd name="connisteX0" fmla="*/ 0 w 3454400"/>
              <a:gd name="connsiteY0" fmla="*/ 203200 h 3556000"/>
              <a:gd name="connisteX1" fmla="*/ 203200 w 3454400"/>
              <a:gd name="connsiteY1" fmla="*/ 0 h 3556000"/>
              <a:gd name="connisteX2" fmla="*/ 3251200 w 3454400"/>
              <a:gd name="connsiteY2" fmla="*/ 0 h 3556000"/>
              <a:gd name="connisteX3" fmla="*/ 3454400 w 3454400"/>
              <a:gd name="connsiteY3" fmla="*/ 203200 h 3556000"/>
              <a:gd name="connisteX4" fmla="*/ 3454400 w 3454400"/>
              <a:gd name="connsiteY4" fmla="*/ 3352800 h 3556000"/>
              <a:gd name="connisteX5" fmla="*/ 3251200 w 3454400"/>
              <a:gd name="connsiteY5" fmla="*/ 3556000 h 3556000"/>
              <a:gd name="connisteX6" fmla="*/ 203200 w 3454400"/>
              <a:gd name="connsiteY6" fmla="*/ 3556000 h 3556000"/>
              <a:gd name="connisteX7" fmla="*/ 0 w 3454400"/>
              <a:gd name="connsiteY7" fmla="*/ 3352800 h 3556000"/>
              <a:gd name="connisteX8" fmla="*/ 0 w 34544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352800"/>
                </a:lnTo>
                <a:cubicBezTo>
                  <a:pt x="3454400" y="3465024"/>
                  <a:pt x="3363424" y="3556000"/>
                  <a:pt x="32512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368800" y="5384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368800" y="5943600"/>
            <a:ext cx="34544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idx="16394" hasCustomPrompt="1"/>
            <p:custDataLst>
              <p:tags r:id="rId9"/>
            </p:custDataLst>
          </p:nvPr>
        </p:nvSpPr>
        <p:spPr>
          <a:xfrm>
            <a:off x="8128000" y="1524000"/>
            <a:ext cx="3454400" cy="3556000"/>
          </a:xfrm>
          <a:custGeom>
            <a:avLst/>
            <a:gdLst>
              <a:gd name="connisteX0" fmla="*/ 0 w 3454400"/>
              <a:gd name="connsiteY0" fmla="*/ 203200 h 3556000"/>
              <a:gd name="connisteX1" fmla="*/ 203200 w 3454400"/>
              <a:gd name="connsiteY1" fmla="*/ 0 h 3556000"/>
              <a:gd name="connisteX2" fmla="*/ 3251200 w 3454400"/>
              <a:gd name="connsiteY2" fmla="*/ 0 h 3556000"/>
              <a:gd name="connisteX3" fmla="*/ 3454400 w 3454400"/>
              <a:gd name="connsiteY3" fmla="*/ 203200 h 3556000"/>
              <a:gd name="connisteX4" fmla="*/ 3454400 w 3454400"/>
              <a:gd name="connsiteY4" fmla="*/ 3352800 h 3556000"/>
              <a:gd name="connisteX5" fmla="*/ 3251200 w 3454400"/>
              <a:gd name="connsiteY5" fmla="*/ 3556000 h 3556000"/>
              <a:gd name="connisteX6" fmla="*/ 203200 w 3454400"/>
              <a:gd name="connsiteY6" fmla="*/ 3556000 h 3556000"/>
              <a:gd name="connisteX7" fmla="*/ 0 w 3454400"/>
              <a:gd name="connsiteY7" fmla="*/ 3352800 h 3556000"/>
              <a:gd name="connisteX8" fmla="*/ 0 w 34544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352800"/>
                </a:lnTo>
                <a:cubicBezTo>
                  <a:pt x="3454400" y="3465024"/>
                  <a:pt x="3363424" y="3556000"/>
                  <a:pt x="32512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128000" y="5384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128000" y="5943600"/>
            <a:ext cx="34544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3251200"/>
            <a:ext cx="5334000" cy="2997200"/>
          </a:xfrm>
          <a:custGeom>
            <a:avLst/>
            <a:gdLst>
              <a:gd name="connisteX0" fmla="*/ 0 w 5334000"/>
              <a:gd name="connsiteY0" fmla="*/ 0 h 2997200"/>
              <a:gd name="connisteX1" fmla="*/ 5334000 w 5334000"/>
              <a:gd name="connsiteY1" fmla="*/ 0 h 2997200"/>
              <a:gd name="connisteX2" fmla="*/ 5334000 w 5334000"/>
              <a:gd name="connsiteY2" fmla="*/ 2794000 h 2997200"/>
              <a:gd name="connisteX3" fmla="*/ 5130800 w 5334000"/>
              <a:gd name="connsiteY3" fmla="*/ 2997200 h 2997200"/>
              <a:gd name="connisteX4" fmla="*/ 203200 w 5334000"/>
              <a:gd name="connsiteY4" fmla="*/ 2997200 h 2997200"/>
              <a:gd name="connisteX5" fmla="*/ 0 w 5334000"/>
              <a:gd name="connsiteY5" fmla="*/ 2794000 h 2997200"/>
              <a:gd name="connisteX6" fmla="*/ 0 w 53340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997200">
                <a:moveTo>
                  <a:pt x="0" y="0"/>
                </a:moveTo>
                <a:lnTo>
                  <a:pt x="5334000" y="0"/>
                </a:lnTo>
                <a:lnTo>
                  <a:pt x="5334000" y="2794000"/>
                </a:lnTo>
                <a:cubicBezTo>
                  <a:pt x="5334000" y="2906224"/>
                  <a:pt x="5243024" y="2997200"/>
                  <a:pt x="51308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609600" y="1524000"/>
            <a:ext cx="5334000" cy="1727200"/>
          </a:xfrm>
          <a:custGeom>
            <a:avLst/>
            <a:gdLst>
              <a:gd name="connisteX0" fmla="*/ 0 w 5334000"/>
              <a:gd name="connsiteY0" fmla="*/ 203200 h 1727200"/>
              <a:gd name="connisteX1" fmla="*/ 203200 w 5334000"/>
              <a:gd name="connsiteY1" fmla="*/ 0 h 1727200"/>
              <a:gd name="connisteX2" fmla="*/ 5130800 w 5334000"/>
              <a:gd name="connsiteY2" fmla="*/ 0 h 1727200"/>
              <a:gd name="connisteX3" fmla="*/ 5334000 w 5334000"/>
              <a:gd name="connsiteY3" fmla="*/ 203200 h 1727200"/>
              <a:gd name="connisteX4" fmla="*/ 5334000 w 5334000"/>
              <a:gd name="connsiteY4" fmla="*/ 1727200 h 1727200"/>
              <a:gd name="connisteX5" fmla="*/ 0 w 5334000"/>
              <a:gd name="connsiteY5" fmla="*/ 1727200 h 1727200"/>
              <a:gd name="connisteX6" fmla="*/ 0 w 53340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355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41148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3251200"/>
            <a:ext cx="5334000" cy="2997200"/>
          </a:xfrm>
          <a:custGeom>
            <a:avLst/>
            <a:gdLst>
              <a:gd name="connisteX0" fmla="*/ 0 w 5334000"/>
              <a:gd name="connsiteY0" fmla="*/ 0 h 2997200"/>
              <a:gd name="connisteX1" fmla="*/ 5334000 w 5334000"/>
              <a:gd name="connsiteY1" fmla="*/ 0 h 2997200"/>
              <a:gd name="connisteX2" fmla="*/ 5334000 w 5334000"/>
              <a:gd name="connsiteY2" fmla="*/ 2794000 h 2997200"/>
              <a:gd name="connisteX3" fmla="*/ 5130800 w 5334000"/>
              <a:gd name="connsiteY3" fmla="*/ 2997200 h 2997200"/>
              <a:gd name="connisteX4" fmla="*/ 203200 w 5334000"/>
              <a:gd name="connsiteY4" fmla="*/ 2997200 h 2997200"/>
              <a:gd name="connisteX5" fmla="*/ 0 w 5334000"/>
              <a:gd name="connsiteY5" fmla="*/ 2794000 h 2997200"/>
              <a:gd name="connisteX6" fmla="*/ 0 w 53340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997200">
                <a:moveTo>
                  <a:pt x="0" y="0"/>
                </a:moveTo>
                <a:lnTo>
                  <a:pt x="5334000" y="0"/>
                </a:lnTo>
                <a:lnTo>
                  <a:pt x="5334000" y="2794000"/>
                </a:lnTo>
                <a:cubicBezTo>
                  <a:pt x="5334000" y="2906224"/>
                  <a:pt x="5243024" y="2997200"/>
                  <a:pt x="51308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248400" y="1524000"/>
            <a:ext cx="5334000" cy="1727200"/>
          </a:xfrm>
          <a:custGeom>
            <a:avLst/>
            <a:gdLst>
              <a:gd name="connisteX0" fmla="*/ 0 w 5334000"/>
              <a:gd name="connsiteY0" fmla="*/ 203200 h 1727200"/>
              <a:gd name="connisteX1" fmla="*/ 203200 w 5334000"/>
              <a:gd name="connsiteY1" fmla="*/ 0 h 1727200"/>
              <a:gd name="connisteX2" fmla="*/ 5130800 w 5334000"/>
              <a:gd name="connsiteY2" fmla="*/ 0 h 1727200"/>
              <a:gd name="connisteX3" fmla="*/ 5334000 w 5334000"/>
              <a:gd name="connsiteY3" fmla="*/ 203200 h 1727200"/>
              <a:gd name="connisteX4" fmla="*/ 5334000 w 5334000"/>
              <a:gd name="connsiteY4" fmla="*/ 1727200 h 1727200"/>
              <a:gd name="connisteX5" fmla="*/ 0 w 5334000"/>
              <a:gd name="connsiteY5" fmla="*/ 1727200 h 1727200"/>
              <a:gd name="connisteX6" fmla="*/ 0 w 53340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355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41148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9_1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5" hasCustomPrompt="1"/>
            <p:custDataLst>
              <p:tags r:id="rId3"/>
            </p:custDataLst>
          </p:nvPr>
        </p:nvSpPr>
        <p:spPr>
          <a:xfrm>
            <a:off x="17780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19621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3302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609600" y="3810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56388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58229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470400" y="3302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4470400" y="3810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7" hasCustomPrompt="1"/>
            <p:custDataLst>
              <p:tags r:id="rId11"/>
            </p:custDataLst>
          </p:nvPr>
        </p:nvSpPr>
        <p:spPr>
          <a:xfrm>
            <a:off x="94996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96837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8331200" y="3302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8331200" y="3810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2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283200 w 5486400"/>
              <a:gd name="connsiteY1" fmla="*/ 0 h 4724400"/>
              <a:gd name="connisteX2" fmla="*/ 5486400 w 5486400"/>
              <a:gd name="connsiteY2" fmla="*/ 203200 h 4724400"/>
              <a:gd name="connisteX3" fmla="*/ 5486400 w 5486400"/>
              <a:gd name="connsiteY3" fmla="*/ 4521200 h 4724400"/>
              <a:gd name="connisteX4" fmla="*/ 5283200 w 5486400"/>
              <a:gd name="connsiteY4" fmla="*/ 4724400 h 4724400"/>
              <a:gd name="connisteX5" fmla="*/ 0 w 5486400"/>
              <a:gd name="connsiteY5" fmla="*/ 4724400 h 4724400"/>
              <a:gd name="connisteX6" fmla="*/ 0 w 5486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486400" h="4724400">
                <a:moveTo>
                  <a:pt x="0" y="0"/>
                </a:move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486400 w 5486400"/>
              <a:gd name="connsiteY2" fmla="*/ 0 h 4724400"/>
              <a:gd name="connisteX3" fmla="*/ 5486400 w 5486400"/>
              <a:gd name="connsiteY3" fmla="*/ 4724400 h 4724400"/>
              <a:gd name="connisteX4" fmla="*/ 203200 w 5486400"/>
              <a:gd name="connsiteY4" fmla="*/ 4724400 h 4724400"/>
              <a:gd name="connisteX5" fmla="*/ 0 w 5486400"/>
              <a:gd name="connsiteY5" fmla="*/ 4521200 h 4724400"/>
              <a:gd name="connisteX6" fmla="*/ 0 w 5486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486400" y="0"/>
                </a:lnTo>
                <a:lnTo>
                  <a:pt x="5486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1066800" y="19812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1066800" y="2540000"/>
            <a:ext cx="4572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1066800" y="34544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1066800" y="4013200"/>
            <a:ext cx="4572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1066800" y="49276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1066800" y="5486400"/>
            <a:ext cx="4572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1473200" y="1803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2" hasCustomPrompt="1"/>
            <p:custDataLst>
              <p:tags r:id="rId4"/>
            </p:custDataLst>
          </p:nvPr>
        </p:nvSpPr>
        <p:spPr>
          <a:xfrm>
            <a:off x="1828800" y="21590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3581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609600" y="41402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5334000" y="1803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4" hasCustomPrompt="1"/>
            <p:custDataLst>
              <p:tags r:id="rId8"/>
            </p:custDataLst>
          </p:nvPr>
        </p:nvSpPr>
        <p:spPr>
          <a:xfrm>
            <a:off x="5689600" y="21590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470400" y="3581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41402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7" hasCustomPrompt="1"/>
            <p:custDataLst>
              <p:tags r:id="rId11"/>
            </p:custDataLst>
          </p:nvPr>
        </p:nvSpPr>
        <p:spPr>
          <a:xfrm>
            <a:off x="9194800" y="1803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图片占位符 18"/>
          <p:cNvSpPr>
            <a:spLocks noGrp="1"/>
          </p:cNvSpPr>
          <p:nvPr>
            <p:ph type="pic" idx="16396" hasCustomPrompt="1"/>
            <p:custDataLst>
              <p:tags r:id="rId12"/>
            </p:custDataLst>
          </p:nvPr>
        </p:nvSpPr>
        <p:spPr>
          <a:xfrm>
            <a:off x="9550400" y="21590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331200" y="3581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331200" y="41402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图片占位符 9"/>
          <p:cNvSpPr>
            <a:spLocks noGrp="1"/>
          </p:cNvSpPr>
          <p:nvPr>
            <p:ph type="pic" idx="16392" hasCustomPrompt="1"/>
            <p:custDataLst>
              <p:tags r:id="rId3"/>
            </p:custDataLst>
          </p:nvPr>
        </p:nvSpPr>
        <p:spPr>
          <a:xfrm>
            <a:off x="1168400" y="19050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4394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953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6"/>
            </p:custDataLst>
          </p:nvPr>
        </p:nvSpPr>
        <p:spPr>
          <a:xfrm>
            <a:off x="5029200" y="19050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470400" y="4394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470400" y="4953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图片占位符 15"/>
          <p:cNvSpPr>
            <a:spLocks noGrp="1"/>
          </p:cNvSpPr>
          <p:nvPr>
            <p:ph type="pic" idx="16394" hasCustomPrompt="1"/>
            <p:custDataLst>
              <p:tags r:id="rId9"/>
            </p:custDataLst>
          </p:nvPr>
        </p:nvSpPr>
        <p:spPr>
          <a:xfrm>
            <a:off x="8890000" y="19050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331200" y="4394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331200" y="4953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7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2413000"/>
            <a:ext cx="1524000" cy="1524000"/>
          </a:xfrm>
          <a:custGeom>
            <a:avLst/>
            <a:gdLst>
              <a:gd name="connisteX0" fmla="*/ 0 w 1524000"/>
              <a:gd name="connsiteY0" fmla="*/ 304800 h 1524000"/>
              <a:gd name="connisteX1" fmla="*/ 304800 w 1524000"/>
              <a:gd name="connsiteY1" fmla="*/ 0 h 1524000"/>
              <a:gd name="connisteX2" fmla="*/ 1219200 w 1524000"/>
              <a:gd name="connsiteY2" fmla="*/ 0 h 1524000"/>
              <a:gd name="connisteX3" fmla="*/ 1524000 w 1524000"/>
              <a:gd name="connsiteY3" fmla="*/ 304800 h 1524000"/>
              <a:gd name="connisteX4" fmla="*/ 1524000 w 1524000"/>
              <a:gd name="connsiteY4" fmla="*/ 1219200 h 1524000"/>
              <a:gd name="connisteX5" fmla="*/ 1219200 w 1524000"/>
              <a:gd name="connsiteY5" fmla="*/ 1524000 h 1524000"/>
              <a:gd name="connisteX6" fmla="*/ 304800 w 1524000"/>
              <a:gd name="connsiteY6" fmla="*/ 1524000 h 1524000"/>
              <a:gd name="connisteX7" fmla="*/ 0 w 1524000"/>
              <a:gd name="connsiteY7" fmla="*/ 1219200 h 1524000"/>
              <a:gd name="connisteX8" fmla="*/ 0 w 1524000"/>
              <a:gd name="connsiteY8" fmla="*/ 3048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1219200" y="0"/>
                </a:lnTo>
                <a:cubicBezTo>
                  <a:pt x="1387536" y="0"/>
                  <a:pt x="1524000" y="136464"/>
                  <a:pt x="1524000" y="304800"/>
                </a:cubicBezTo>
                <a:lnTo>
                  <a:pt x="1524000" y="1219200"/>
                </a:lnTo>
                <a:cubicBezTo>
                  <a:pt x="1524000" y="1387536"/>
                  <a:pt x="1387536" y="1524000"/>
                  <a:pt x="1219200" y="1524000"/>
                </a:cubicBezTo>
                <a:lnTo>
                  <a:pt x="304800" y="1524000"/>
                </a:lnTo>
                <a:cubicBezTo>
                  <a:pt x="136464" y="1524000"/>
                  <a:pt x="0" y="1387536"/>
                  <a:pt x="0" y="12192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920750" y="2794000"/>
            <a:ext cx="901700" cy="762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41910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609600" y="4749800"/>
            <a:ext cx="5181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400800" y="2413000"/>
            <a:ext cx="1524000" cy="1524000"/>
          </a:xfrm>
          <a:custGeom>
            <a:avLst/>
            <a:gdLst>
              <a:gd name="connisteX0" fmla="*/ 0 w 1524000"/>
              <a:gd name="connsiteY0" fmla="*/ 304800 h 1524000"/>
              <a:gd name="connisteX1" fmla="*/ 304800 w 1524000"/>
              <a:gd name="connsiteY1" fmla="*/ 0 h 1524000"/>
              <a:gd name="connisteX2" fmla="*/ 1219200 w 1524000"/>
              <a:gd name="connsiteY2" fmla="*/ 0 h 1524000"/>
              <a:gd name="connisteX3" fmla="*/ 1524000 w 1524000"/>
              <a:gd name="connsiteY3" fmla="*/ 304800 h 1524000"/>
              <a:gd name="connisteX4" fmla="*/ 1524000 w 1524000"/>
              <a:gd name="connsiteY4" fmla="*/ 1219200 h 1524000"/>
              <a:gd name="connisteX5" fmla="*/ 1219200 w 1524000"/>
              <a:gd name="connsiteY5" fmla="*/ 1524000 h 1524000"/>
              <a:gd name="connisteX6" fmla="*/ 304800 w 1524000"/>
              <a:gd name="connsiteY6" fmla="*/ 1524000 h 1524000"/>
              <a:gd name="connisteX7" fmla="*/ 0 w 1524000"/>
              <a:gd name="connsiteY7" fmla="*/ 1219200 h 1524000"/>
              <a:gd name="connisteX8" fmla="*/ 0 w 1524000"/>
              <a:gd name="connsiteY8" fmla="*/ 3048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1219200" y="0"/>
                </a:lnTo>
                <a:cubicBezTo>
                  <a:pt x="1387536" y="0"/>
                  <a:pt x="1524000" y="136464"/>
                  <a:pt x="1524000" y="304800"/>
                </a:cubicBezTo>
                <a:lnTo>
                  <a:pt x="1524000" y="1219200"/>
                </a:lnTo>
                <a:cubicBezTo>
                  <a:pt x="1524000" y="1387536"/>
                  <a:pt x="1387536" y="1524000"/>
                  <a:pt x="1219200" y="1524000"/>
                </a:cubicBezTo>
                <a:lnTo>
                  <a:pt x="304800" y="1524000"/>
                </a:lnTo>
                <a:cubicBezTo>
                  <a:pt x="136464" y="1524000"/>
                  <a:pt x="0" y="1387536"/>
                  <a:pt x="0" y="12192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6711950" y="2794000"/>
            <a:ext cx="901700" cy="762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6400800" y="41910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6400800" y="4749800"/>
            <a:ext cx="5181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4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15240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762000" y="5130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7620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4008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6553200" y="5130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65532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3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3454400"/>
            <a:ext cx="10972800" cy="2794000"/>
          </a:xfrm>
          <a:custGeom>
            <a:avLst/>
            <a:gdLst>
              <a:gd name="connisteX0" fmla="*/ 0 w 10972800"/>
              <a:gd name="connsiteY0" fmla="*/ 203200 h 2794000"/>
              <a:gd name="connisteX1" fmla="*/ 203200 w 10972800"/>
              <a:gd name="connsiteY1" fmla="*/ 0 h 2794000"/>
              <a:gd name="connisteX2" fmla="*/ 10769600 w 10972800"/>
              <a:gd name="connsiteY2" fmla="*/ 0 h 2794000"/>
              <a:gd name="connisteX3" fmla="*/ 10972800 w 10972800"/>
              <a:gd name="connsiteY3" fmla="*/ 203200 h 2794000"/>
              <a:gd name="connisteX4" fmla="*/ 10972800 w 10972800"/>
              <a:gd name="connsiteY4" fmla="*/ 2590800 h 2794000"/>
              <a:gd name="connisteX5" fmla="*/ 10769600 w 10972800"/>
              <a:gd name="connsiteY5" fmla="*/ 2794000 h 2794000"/>
              <a:gd name="connisteX6" fmla="*/ 203200 w 10972800"/>
              <a:gd name="connsiteY6" fmla="*/ 2794000 h 2794000"/>
              <a:gd name="connisteX7" fmla="*/ 0 w 10972800"/>
              <a:gd name="connsiteY7" fmla="*/ 2590800 h 2794000"/>
              <a:gd name="connisteX8" fmla="*/ 0 w 10972800"/>
              <a:gd name="connsiteY8" fmla="*/ 203200 h 279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79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590800"/>
                </a:lnTo>
                <a:cubicBezTo>
                  <a:pt x="10972800" y="2703024"/>
                  <a:pt x="10881824" y="2794000"/>
                  <a:pt x="10769600" y="2794000"/>
                </a:cubicBezTo>
                <a:lnTo>
                  <a:pt x="203200" y="2794000"/>
                </a:lnTo>
                <a:cubicBezTo>
                  <a:pt x="90976" y="2794000"/>
                  <a:pt x="0" y="2703024"/>
                  <a:pt x="0" y="2590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>
          <a:xfrm>
            <a:off x="609600" y="1524000"/>
            <a:ext cx="5334000" cy="1778000"/>
          </a:xfrm>
          <a:custGeom>
            <a:avLst/>
            <a:gdLst>
              <a:gd name="connisteX0" fmla="*/ 0 w 5334000"/>
              <a:gd name="connsiteY0" fmla="*/ 203200 h 1778000"/>
              <a:gd name="connisteX1" fmla="*/ 203200 w 5334000"/>
              <a:gd name="connsiteY1" fmla="*/ 0 h 1778000"/>
              <a:gd name="connisteX2" fmla="*/ 5130800 w 5334000"/>
              <a:gd name="connsiteY2" fmla="*/ 0 h 1778000"/>
              <a:gd name="connisteX3" fmla="*/ 5334000 w 5334000"/>
              <a:gd name="connsiteY3" fmla="*/ 203200 h 1778000"/>
              <a:gd name="connisteX4" fmla="*/ 5334000 w 5334000"/>
              <a:gd name="connsiteY4" fmla="*/ 1574800 h 1778000"/>
              <a:gd name="connisteX5" fmla="*/ 5130800 w 5334000"/>
              <a:gd name="connsiteY5" fmla="*/ 1778000 h 1778000"/>
              <a:gd name="connisteX6" fmla="*/ 203200 w 5334000"/>
              <a:gd name="connsiteY6" fmla="*/ 1778000 h 1778000"/>
              <a:gd name="connisteX7" fmla="*/ 0 w 5334000"/>
              <a:gd name="connsiteY7" fmla="*/ 1574800 h 1778000"/>
              <a:gd name="connisteX8" fmla="*/ 0 w 5334000"/>
              <a:gd name="connsiteY8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1574800"/>
                </a:lnTo>
                <a:cubicBezTo>
                  <a:pt x="5334000" y="1687024"/>
                  <a:pt x="5243024" y="1778000"/>
                  <a:pt x="51308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1828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23876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1524000"/>
            <a:ext cx="5334000" cy="1778000"/>
          </a:xfrm>
          <a:custGeom>
            <a:avLst/>
            <a:gdLst>
              <a:gd name="connisteX0" fmla="*/ 0 w 5334000"/>
              <a:gd name="connsiteY0" fmla="*/ 203200 h 1778000"/>
              <a:gd name="connisteX1" fmla="*/ 203200 w 5334000"/>
              <a:gd name="connsiteY1" fmla="*/ 0 h 1778000"/>
              <a:gd name="connisteX2" fmla="*/ 5130800 w 5334000"/>
              <a:gd name="connsiteY2" fmla="*/ 0 h 1778000"/>
              <a:gd name="connisteX3" fmla="*/ 5334000 w 5334000"/>
              <a:gd name="connsiteY3" fmla="*/ 203200 h 1778000"/>
              <a:gd name="connisteX4" fmla="*/ 5334000 w 5334000"/>
              <a:gd name="connsiteY4" fmla="*/ 1574800 h 1778000"/>
              <a:gd name="connisteX5" fmla="*/ 5130800 w 5334000"/>
              <a:gd name="connsiteY5" fmla="*/ 1778000 h 1778000"/>
              <a:gd name="connisteX6" fmla="*/ 203200 w 5334000"/>
              <a:gd name="connsiteY6" fmla="*/ 1778000 h 1778000"/>
              <a:gd name="connisteX7" fmla="*/ 0 w 5334000"/>
              <a:gd name="connsiteY7" fmla="*/ 1574800 h 1778000"/>
              <a:gd name="connisteX8" fmla="*/ 0 w 5334000"/>
              <a:gd name="connsiteY8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1574800"/>
                </a:lnTo>
                <a:cubicBezTo>
                  <a:pt x="5334000" y="1687024"/>
                  <a:pt x="5243024" y="1778000"/>
                  <a:pt x="51308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6553200" y="1828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6553200" y="23876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1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34798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609600"/>
            <a:ext cx="10972800" cy="2336800"/>
          </a:xfrm>
          <a:custGeom>
            <a:avLst/>
            <a:gdLst>
              <a:gd name="connisteX0" fmla="*/ 0 w 10972800"/>
              <a:gd name="connsiteY0" fmla="*/ 203200 h 2336800"/>
              <a:gd name="connisteX1" fmla="*/ 203200 w 10972800"/>
              <a:gd name="connsiteY1" fmla="*/ 0 h 2336800"/>
              <a:gd name="connisteX2" fmla="*/ 10769600 w 10972800"/>
              <a:gd name="connsiteY2" fmla="*/ 0 h 2336800"/>
              <a:gd name="connisteX3" fmla="*/ 10972800 w 10972800"/>
              <a:gd name="connsiteY3" fmla="*/ 203200 h 2336800"/>
              <a:gd name="connisteX4" fmla="*/ 10972800 w 10972800"/>
              <a:gd name="connsiteY4" fmla="*/ 2133600 h 2336800"/>
              <a:gd name="connisteX5" fmla="*/ 10769600 w 10972800"/>
              <a:gd name="connsiteY5" fmla="*/ 2336800 h 2336800"/>
              <a:gd name="connisteX6" fmla="*/ 203200 w 10972800"/>
              <a:gd name="connsiteY6" fmla="*/ 2336800 h 2336800"/>
              <a:gd name="connisteX7" fmla="*/ 0 w 10972800"/>
              <a:gd name="connsiteY7" fmla="*/ 2133600 h 2336800"/>
              <a:gd name="connisteX8" fmla="*/ 0 w 109728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33600"/>
                </a:lnTo>
                <a:cubicBezTo>
                  <a:pt x="10972800" y="2245824"/>
                  <a:pt x="10881824" y="2336800"/>
                  <a:pt x="107696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4470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5029200"/>
            <a:ext cx="518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400800" y="4470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400800" y="5029200"/>
            <a:ext cx="518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3149600" y="1524000"/>
            <a:ext cx="8432800" cy="2209800"/>
          </a:xfrm>
          <a:custGeom>
            <a:avLst/>
            <a:gdLst>
              <a:gd name="connisteX0" fmla="*/ 0 w 8432800"/>
              <a:gd name="connsiteY0" fmla="*/ 0 h 2209800"/>
              <a:gd name="connisteX1" fmla="*/ 8229600 w 8432800"/>
              <a:gd name="connsiteY1" fmla="*/ 0 h 2209800"/>
              <a:gd name="connisteX2" fmla="*/ 8432800 w 8432800"/>
              <a:gd name="connsiteY2" fmla="*/ 203200 h 2209800"/>
              <a:gd name="connisteX3" fmla="*/ 8432800 w 8432800"/>
              <a:gd name="connsiteY3" fmla="*/ 2006600 h 2209800"/>
              <a:gd name="connisteX4" fmla="*/ 8229600 w 8432800"/>
              <a:gd name="connsiteY4" fmla="*/ 2209800 h 2209800"/>
              <a:gd name="connisteX5" fmla="*/ 0 w 8432800"/>
              <a:gd name="connsiteY5" fmla="*/ 2209800 h 2209800"/>
              <a:gd name="connisteX6" fmla="*/ 0 w 8432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22098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2006600"/>
                </a:lnTo>
                <a:cubicBezTo>
                  <a:pt x="8432800" y="2118824"/>
                  <a:pt x="8341824" y="2209800"/>
                  <a:pt x="8229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3454400" y="18923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3454400" y="2451100"/>
            <a:ext cx="7823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3149600" y="4038600"/>
            <a:ext cx="8432800" cy="2209800"/>
          </a:xfrm>
          <a:custGeom>
            <a:avLst/>
            <a:gdLst>
              <a:gd name="connisteX0" fmla="*/ 0 w 8432800"/>
              <a:gd name="connsiteY0" fmla="*/ 0 h 2209800"/>
              <a:gd name="connisteX1" fmla="*/ 8229600 w 8432800"/>
              <a:gd name="connsiteY1" fmla="*/ 0 h 2209800"/>
              <a:gd name="connisteX2" fmla="*/ 8432800 w 8432800"/>
              <a:gd name="connsiteY2" fmla="*/ 203200 h 2209800"/>
              <a:gd name="connisteX3" fmla="*/ 8432800 w 8432800"/>
              <a:gd name="connsiteY3" fmla="*/ 2006600 h 2209800"/>
              <a:gd name="connisteX4" fmla="*/ 8229600 w 8432800"/>
              <a:gd name="connsiteY4" fmla="*/ 2209800 h 2209800"/>
              <a:gd name="connisteX5" fmla="*/ 0 w 8432800"/>
              <a:gd name="connsiteY5" fmla="*/ 2209800 h 2209800"/>
              <a:gd name="connisteX6" fmla="*/ 0 w 8432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22098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2006600"/>
                </a:lnTo>
                <a:cubicBezTo>
                  <a:pt x="8432800" y="2118824"/>
                  <a:pt x="8341824" y="2209800"/>
                  <a:pt x="8229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454400" y="44069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3454400" y="4965700"/>
            <a:ext cx="7823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8_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6096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3759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42164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2484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3759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42164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4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4" hasCustomPrompt="1"/>
            <p:custDataLst>
              <p:tags r:id="rId3"/>
            </p:custDataLst>
          </p:nvPr>
        </p:nvSpPr>
        <p:spPr>
          <a:xfrm>
            <a:off x="609600" y="1524000"/>
            <a:ext cx="3581400" cy="4724400"/>
          </a:xfrm>
          <a:custGeom>
            <a:avLst/>
            <a:gdLst>
              <a:gd name="connisteX0" fmla="*/ 0 w 3581400"/>
              <a:gd name="connsiteY0" fmla="*/ 203200 h 4724400"/>
              <a:gd name="connisteX1" fmla="*/ 203200 w 3581400"/>
              <a:gd name="connsiteY1" fmla="*/ 0 h 4724400"/>
              <a:gd name="connisteX2" fmla="*/ 3581400 w 3581400"/>
              <a:gd name="connsiteY2" fmla="*/ 0 h 4724400"/>
              <a:gd name="connisteX3" fmla="*/ 3581400 w 3581400"/>
              <a:gd name="connsiteY3" fmla="*/ 4724400 h 4724400"/>
              <a:gd name="connisteX4" fmla="*/ 203200 w 3581400"/>
              <a:gd name="connsiteY4" fmla="*/ 4724400 h 4724400"/>
              <a:gd name="connisteX5" fmla="*/ 0 w 3581400"/>
              <a:gd name="connsiteY5" fmla="*/ 4521200 h 4724400"/>
              <a:gd name="connisteX6" fmla="*/ 0 w 3581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581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>
          <a:xfrm>
            <a:off x="4191000" y="1524000"/>
            <a:ext cx="7391400" cy="4724400"/>
          </a:xfrm>
          <a:custGeom>
            <a:avLst/>
            <a:gdLst>
              <a:gd name="connisteX0" fmla="*/ 0 w 7391400"/>
              <a:gd name="connsiteY0" fmla="*/ 0 h 4724400"/>
              <a:gd name="connisteX1" fmla="*/ 7188200 w 7391400"/>
              <a:gd name="connsiteY1" fmla="*/ 0 h 4724400"/>
              <a:gd name="connisteX2" fmla="*/ 7391400 w 7391400"/>
              <a:gd name="connsiteY2" fmla="*/ 203200 h 4724400"/>
              <a:gd name="connisteX3" fmla="*/ 7391400 w 7391400"/>
              <a:gd name="connsiteY3" fmla="*/ 4521200 h 4724400"/>
              <a:gd name="connisteX4" fmla="*/ 7188200 w 7391400"/>
              <a:gd name="connsiteY4" fmla="*/ 4724400 h 4724400"/>
              <a:gd name="connisteX5" fmla="*/ 0 w 7391400"/>
              <a:gd name="connsiteY5" fmla="*/ 4724400 h 4724400"/>
              <a:gd name="connisteX6" fmla="*/ 0 w 7391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7391400" h="4724400">
                <a:moveTo>
                  <a:pt x="0" y="0"/>
                </a:moveTo>
                <a:lnTo>
                  <a:pt x="7188200" y="0"/>
                </a:lnTo>
                <a:cubicBezTo>
                  <a:pt x="7300424" y="0"/>
                  <a:pt x="7391400" y="90976"/>
                  <a:pt x="7391400" y="203200"/>
                </a:cubicBezTo>
                <a:lnTo>
                  <a:pt x="7391400" y="4521200"/>
                </a:lnTo>
                <a:cubicBezTo>
                  <a:pt x="7391400" y="4633424"/>
                  <a:pt x="7300424" y="4724400"/>
                  <a:pt x="7188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4648200" y="21844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4648200" y="27432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8115300" y="21844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8115300" y="27432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4648200" y="41148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4648200" y="4673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2" hasCustomPrompt="1"/>
            <p:custDataLst>
              <p:tags r:id="rId11"/>
            </p:custDataLst>
          </p:nvPr>
        </p:nvSpPr>
        <p:spPr>
          <a:xfrm>
            <a:off x="8115300" y="41148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3" hasCustomPrompt="1"/>
            <p:custDataLst>
              <p:tags r:id="rId12"/>
            </p:custDataLst>
          </p:nvPr>
        </p:nvSpPr>
        <p:spPr>
          <a:xfrm>
            <a:off x="8115300" y="4673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5_2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4" hasCustomPrompt="1"/>
            <p:custDataLst>
              <p:tags r:id="rId3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553200" y="2184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553200" y="27432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9296400" y="2184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9296400" y="27432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6553200" y="411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553200" y="46736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9296400" y="411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 hasCustomPrompt="1"/>
            <p:custDataLst>
              <p:tags r:id="rId11"/>
            </p:custDataLst>
          </p:nvPr>
        </p:nvSpPr>
        <p:spPr>
          <a:xfrm>
            <a:off x="9296400" y="46736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3" hasCustomPrompt="1"/>
            <p:custDataLst>
              <p:tags r:id="rId4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368800" y="1524000"/>
            <a:ext cx="3454400" cy="2692400"/>
          </a:xfrm>
          <a:custGeom>
            <a:avLst/>
            <a:gdLst>
              <a:gd name="connisteX0" fmla="*/ 0 w 3454400"/>
              <a:gd name="connsiteY0" fmla="*/ 203200 h 2692400"/>
              <a:gd name="connisteX1" fmla="*/ 203200 w 3454400"/>
              <a:gd name="connsiteY1" fmla="*/ 0 h 2692400"/>
              <a:gd name="connisteX2" fmla="*/ 3251200 w 3454400"/>
              <a:gd name="connsiteY2" fmla="*/ 0 h 2692400"/>
              <a:gd name="connisteX3" fmla="*/ 3454400 w 3454400"/>
              <a:gd name="connsiteY3" fmla="*/ 203200 h 2692400"/>
              <a:gd name="connisteX4" fmla="*/ 3454400 w 3454400"/>
              <a:gd name="connsiteY4" fmla="*/ 2692400 h 2692400"/>
              <a:gd name="connisteX5" fmla="*/ 0 w 3454400"/>
              <a:gd name="connsiteY5" fmla="*/ 2692400 h 2692400"/>
              <a:gd name="connisteX6" fmla="*/ 0 w 3454400"/>
              <a:gd name="connsiteY6" fmla="*/ 20320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92400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5" hasCustomPrompt="1"/>
            <p:custDataLst>
              <p:tags r:id="rId8"/>
            </p:custDataLst>
          </p:nvPr>
        </p:nvSpPr>
        <p:spPr>
          <a:xfrm>
            <a:off x="4368800" y="4216400"/>
            <a:ext cx="3454400" cy="2032000"/>
          </a:xfrm>
          <a:custGeom>
            <a:avLst/>
            <a:gdLst>
              <a:gd name="connisteX0" fmla="*/ 0 w 3454400"/>
              <a:gd name="connsiteY0" fmla="*/ 0 h 2032000"/>
              <a:gd name="connisteX1" fmla="*/ 3454400 w 3454400"/>
              <a:gd name="connsiteY1" fmla="*/ 0 h 2032000"/>
              <a:gd name="connisteX2" fmla="*/ 3454400 w 3454400"/>
              <a:gd name="connsiteY2" fmla="*/ 1828800 h 2032000"/>
              <a:gd name="connisteX3" fmla="*/ 3251200 w 3454400"/>
              <a:gd name="connsiteY3" fmla="*/ 2032000 h 2032000"/>
              <a:gd name="connisteX4" fmla="*/ 203200 w 3454400"/>
              <a:gd name="connsiteY4" fmla="*/ 2032000 h 2032000"/>
              <a:gd name="connisteX5" fmla="*/ 0 w 3454400"/>
              <a:gd name="connsiteY5" fmla="*/ 1828800 h 2032000"/>
              <a:gd name="connisteX6" fmla="*/ 0 w 34544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0"/>
                </a:moveTo>
                <a:lnTo>
                  <a:pt x="3454400" y="0"/>
                </a:ln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673600" y="172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73600" y="2184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图片占位符 18"/>
          <p:cNvSpPr>
            <a:spLocks noGrp="1"/>
          </p:cNvSpPr>
          <p:nvPr>
            <p:ph type="pic" idx="16397" hasCustomPrompt="1"/>
            <p:custDataLst>
              <p:tags r:id="rId12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4328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2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4" hasCustomPrompt="1"/>
            <p:custDataLst>
              <p:tags r:id="rId4"/>
            </p:custDataLst>
          </p:nvPr>
        </p:nvSpPr>
        <p:spPr>
          <a:xfrm>
            <a:off x="17272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5"/>
            </p:custDataLst>
          </p:nvPr>
        </p:nvSpPr>
        <p:spPr>
          <a:xfrm>
            <a:off x="20116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0160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0160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6" hasCustomPrompt="1"/>
            <p:custDataLst>
              <p:tags r:id="rId8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9"/>
            </p:custDataLst>
          </p:nvPr>
        </p:nvSpPr>
        <p:spPr>
          <a:xfrm>
            <a:off x="54864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0"/>
            </p:custDataLst>
          </p:nvPr>
        </p:nvSpPr>
        <p:spPr>
          <a:xfrm>
            <a:off x="57708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7752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7752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3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装饰  0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>
          <a:xfrm>
            <a:off x="92456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2" name="图片占位符 21"/>
          <p:cNvSpPr>
            <a:spLocks noGrp="1"/>
          </p:cNvSpPr>
          <p:nvPr>
            <p:ph type="pic" idx="16398" hasCustomPrompt="1"/>
            <p:custDataLst>
              <p:tags r:id="rId15"/>
            </p:custDataLst>
          </p:nvPr>
        </p:nvSpPr>
        <p:spPr>
          <a:xfrm>
            <a:off x="95300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5344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5344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2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6096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762000" y="16764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762000" y="21844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6096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762000" y="34036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762000" y="39116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762000" y="51308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762000" y="56388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9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1" hasCustomPrompt="1"/>
            <p:custDataLst>
              <p:tags r:id="rId3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0" hasCustomPrompt="1"/>
            <p:custDataLst>
              <p:tags r:id="rId4"/>
            </p:custDataLst>
          </p:nvPr>
        </p:nvSpPr>
        <p:spPr>
          <a:xfrm>
            <a:off x="2514600" y="20574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1016000" y="39370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1016000" y="4495800"/>
            <a:ext cx="452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2" hasCustomPrompt="1"/>
            <p:custDataLst>
              <p:tags r:id="rId8"/>
            </p:custDataLst>
          </p:nvPr>
        </p:nvSpPr>
        <p:spPr>
          <a:xfrm>
            <a:off x="8153400" y="20574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654800" y="39370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654800" y="4495800"/>
            <a:ext cx="452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7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52578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2" hasCustomPrompt="1"/>
            <p:custDataLst>
              <p:tags r:id="rId4"/>
            </p:custDataLst>
          </p:nvPr>
        </p:nvSpPr>
        <p:spPr>
          <a:xfrm>
            <a:off x="5257800" y="3352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1" hasCustomPrompt="1"/>
            <p:custDataLst>
              <p:tags r:id="rId5"/>
            </p:custDataLst>
          </p:nvPr>
        </p:nvSpPr>
        <p:spPr>
          <a:xfrm>
            <a:off x="5471160" y="3566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5257800" y="4521200"/>
            <a:ext cx="28575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5257800" y="5029200"/>
            <a:ext cx="28575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>
          <a:xfrm>
            <a:off x="8724900" y="3352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图片占位符 15"/>
          <p:cNvSpPr>
            <a:spLocks noGrp="1"/>
          </p:cNvSpPr>
          <p:nvPr>
            <p:ph type="pic" idx="16393" hasCustomPrompt="1"/>
            <p:custDataLst>
              <p:tags r:id="rId9"/>
            </p:custDataLst>
          </p:nvPr>
        </p:nvSpPr>
        <p:spPr>
          <a:xfrm>
            <a:off x="8938260" y="3566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8724900" y="4521200"/>
            <a:ext cx="28575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8724900" y="5029200"/>
            <a:ext cx="28575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1_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15240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914400" y="18669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2794000" y="2044700"/>
            <a:ext cx="84836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2794000" y="2603500"/>
            <a:ext cx="8483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09600" y="40386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914400" y="43815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2794000" y="4559300"/>
            <a:ext cx="84836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2794000" y="5118100"/>
            <a:ext cx="8483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_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>
            <p:custDataLst>
              <p:tags r:id="rId1"/>
            </p:custDataLst>
          </p:nvPr>
        </p:nvSpPr>
        <p:spPr>
          <a:xfrm>
            <a:off x="0" y="1984144"/>
            <a:ext cx="6285865" cy="4865601"/>
          </a:xfrm>
          <a:custGeom>
            <a:avLst/>
            <a:gdLst>
              <a:gd name="connsiteX0" fmla="*/ 12 w 18894"/>
              <a:gd name="connsiteY0" fmla="*/ 3352 h 7663"/>
              <a:gd name="connsiteX1" fmla="*/ 6330 w 18894"/>
              <a:gd name="connsiteY1" fmla="*/ 2960 h 7663"/>
              <a:gd name="connsiteX2" fmla="*/ 13261 w 18894"/>
              <a:gd name="connsiteY2" fmla="*/ 5282 h 7663"/>
              <a:gd name="connsiteX3" fmla="*/ 17566 w 18894"/>
              <a:gd name="connsiteY3" fmla="*/ 887 h 7663"/>
              <a:gd name="connsiteX4" fmla="*/ 18497 w 18894"/>
              <a:gd name="connsiteY4" fmla="*/ 1777 h 7663"/>
              <a:gd name="connsiteX5" fmla="*/ 17867 w 18894"/>
              <a:gd name="connsiteY5" fmla="*/ 3998 h 7663"/>
              <a:gd name="connsiteX6" fmla="*/ 18819 w 18894"/>
              <a:gd name="connsiteY6" fmla="*/ 4251 h 7663"/>
              <a:gd name="connsiteX7" fmla="*/ 18618 w 18894"/>
              <a:gd name="connsiteY7" fmla="*/ 7463 h 7663"/>
              <a:gd name="connsiteX8" fmla="*/ 16920 w 18894"/>
              <a:gd name="connsiteY8" fmla="*/ 7044 h 7663"/>
              <a:gd name="connsiteX9" fmla="*/ 12685 w 18894"/>
              <a:gd name="connsiteY9" fmla="*/ 7659 h 7663"/>
              <a:gd name="connsiteX10" fmla="*/ 5994 w 18894"/>
              <a:gd name="connsiteY10" fmla="*/ 7409 h 7663"/>
              <a:gd name="connsiteX11" fmla="*/ 1824 w 18894"/>
              <a:gd name="connsiteY11" fmla="*/ 7453 h 7663"/>
              <a:gd name="connsiteX12" fmla="*/ 12 w 18894"/>
              <a:gd name="connsiteY12" fmla="*/ 3352 h 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899" h="7662">
                <a:moveTo>
                  <a:pt x="8309" y="0"/>
                </a:moveTo>
                <a:cubicBezTo>
                  <a:pt x="8415" y="5"/>
                  <a:pt x="8496" y="264"/>
                  <a:pt x="8574" y="887"/>
                </a:cubicBezTo>
                <a:cubicBezTo>
                  <a:pt x="9406" y="420"/>
                  <a:pt x="9613" y="751"/>
                  <a:pt x="9505" y="1777"/>
                </a:cubicBezTo>
                <a:cubicBezTo>
                  <a:pt x="9435" y="2378"/>
                  <a:pt x="9249" y="1943"/>
                  <a:pt x="8875" y="3998"/>
                </a:cubicBezTo>
                <a:cubicBezTo>
                  <a:pt x="9101" y="4658"/>
                  <a:pt x="9865" y="3826"/>
                  <a:pt x="9827" y="4251"/>
                </a:cubicBezTo>
                <a:cubicBezTo>
                  <a:pt x="9864" y="4423"/>
                  <a:pt x="9889" y="4735"/>
                  <a:pt x="9898" y="5101"/>
                </a:cubicBezTo>
                <a:lnTo>
                  <a:pt x="9899" y="5131"/>
                </a:lnTo>
                <a:lnTo>
                  <a:pt x="9899" y="5670"/>
                </a:lnTo>
                <a:lnTo>
                  <a:pt x="9897" y="5774"/>
                </a:lnTo>
                <a:cubicBezTo>
                  <a:pt x="9876" y="6488"/>
                  <a:pt x="9794" y="7216"/>
                  <a:pt x="9626" y="7463"/>
                </a:cubicBezTo>
                <a:cubicBezTo>
                  <a:pt x="9310" y="7929"/>
                  <a:pt x="10011" y="7077"/>
                  <a:pt x="7928" y="7044"/>
                </a:cubicBezTo>
                <a:cubicBezTo>
                  <a:pt x="6939" y="7077"/>
                  <a:pt x="5493" y="7622"/>
                  <a:pt x="3693" y="7659"/>
                </a:cubicBezTo>
                <a:cubicBezTo>
                  <a:pt x="2866" y="7660"/>
                  <a:pt x="2215" y="7661"/>
                  <a:pt x="1691" y="7662"/>
                </a:cubicBezTo>
                <a:lnTo>
                  <a:pt x="1665" y="7662"/>
                </a:lnTo>
                <a:lnTo>
                  <a:pt x="382" y="7662"/>
                </a:lnTo>
                <a:lnTo>
                  <a:pt x="360" y="7662"/>
                </a:lnTo>
                <a:cubicBezTo>
                  <a:pt x="241" y="7662"/>
                  <a:pt x="134" y="7661"/>
                  <a:pt x="36" y="7659"/>
                </a:cubicBezTo>
                <a:lnTo>
                  <a:pt x="0" y="7658"/>
                </a:lnTo>
                <a:lnTo>
                  <a:pt x="0" y="3989"/>
                </a:lnTo>
                <a:lnTo>
                  <a:pt x="42" y="4009"/>
                </a:lnTo>
                <a:cubicBezTo>
                  <a:pt x="1530" y="4715"/>
                  <a:pt x="3186" y="5482"/>
                  <a:pt x="4269" y="5282"/>
                </a:cubicBezTo>
                <a:cubicBezTo>
                  <a:pt x="6998" y="4494"/>
                  <a:pt x="7864" y="-21"/>
                  <a:pt x="8309" y="0"/>
                </a:cubicBezTo>
                <a:close/>
              </a:path>
            </a:pathLst>
          </a:custGeom>
          <a:gradFill>
            <a:gsLst>
              <a:gs pos="51000">
                <a:schemeClr val="accent6">
                  <a:alpha val="28000"/>
                </a:schemeClr>
              </a:gs>
              <a:gs pos="0">
                <a:schemeClr val="tx1">
                  <a:alpha val="0"/>
                </a:schemeClr>
              </a:gs>
              <a:gs pos="93000">
                <a:schemeClr val="accent6">
                  <a:alpha val="19000"/>
                </a:schemeClr>
              </a:gs>
              <a:gs pos="75000">
                <a:schemeClr val="accent6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60000" scaled="0"/>
          </a:gradFill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0" y="155259"/>
            <a:ext cx="5928670" cy="5590267"/>
          </a:xfrm>
          <a:custGeom>
            <a:avLst/>
            <a:gdLst>
              <a:gd name="connsiteX0" fmla="*/ 212 w 16298"/>
              <a:gd name="connsiteY0" fmla="*/ 4000 h 8803"/>
              <a:gd name="connsiteX1" fmla="*/ 5867 w 16298"/>
              <a:gd name="connsiteY1" fmla="*/ 4237 h 8803"/>
              <a:gd name="connsiteX2" fmla="*/ 10307 w 16298"/>
              <a:gd name="connsiteY2" fmla="*/ 2456 h 8803"/>
              <a:gd name="connsiteX3" fmla="*/ 12768 w 16298"/>
              <a:gd name="connsiteY3" fmla="*/ 1273 h 8803"/>
              <a:gd name="connsiteX4" fmla="*/ 14207 w 16298"/>
              <a:gd name="connsiteY4" fmla="*/ 22 h 8803"/>
              <a:gd name="connsiteX5" fmla="*/ 15759 w 16298"/>
              <a:gd name="connsiteY5" fmla="*/ 1624 h 8803"/>
              <a:gd name="connsiteX6" fmla="*/ 14227 w 16298"/>
              <a:gd name="connsiteY6" fmla="*/ 5898 h 8803"/>
              <a:gd name="connsiteX7" fmla="*/ 10450 w 16298"/>
              <a:gd name="connsiteY7" fmla="*/ 8803 h 8803"/>
              <a:gd name="connsiteX8" fmla="*/ 3812 w 16298"/>
              <a:gd name="connsiteY8" fmla="*/ 6100 h 8803"/>
              <a:gd name="connsiteX9" fmla="*/ 212 w 16298"/>
              <a:gd name="connsiteY9" fmla="*/ 4000 h 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36" h="8804">
                <a:moveTo>
                  <a:pt x="8105" y="0"/>
                </a:moveTo>
                <a:cubicBezTo>
                  <a:pt x="10438" y="1"/>
                  <a:pt x="8725" y="697"/>
                  <a:pt x="8797" y="1624"/>
                </a:cubicBezTo>
                <a:cubicBezTo>
                  <a:pt x="7531" y="3968"/>
                  <a:pt x="7899" y="4428"/>
                  <a:pt x="7265" y="5898"/>
                </a:cubicBezTo>
                <a:cubicBezTo>
                  <a:pt x="6614" y="6893"/>
                  <a:pt x="6061" y="8787"/>
                  <a:pt x="3488" y="8803"/>
                </a:cubicBezTo>
                <a:cubicBezTo>
                  <a:pt x="2242" y="8811"/>
                  <a:pt x="1131" y="8200"/>
                  <a:pt x="81" y="7557"/>
                </a:cubicBezTo>
                <a:lnTo>
                  <a:pt x="0" y="7507"/>
                </a:lnTo>
                <a:lnTo>
                  <a:pt x="0" y="3531"/>
                </a:lnTo>
                <a:lnTo>
                  <a:pt x="11" y="3525"/>
                </a:lnTo>
                <a:cubicBezTo>
                  <a:pt x="896" y="3043"/>
                  <a:pt x="1964" y="2663"/>
                  <a:pt x="3345" y="2456"/>
                </a:cubicBezTo>
                <a:cubicBezTo>
                  <a:pt x="4636" y="1722"/>
                  <a:pt x="3511" y="1154"/>
                  <a:pt x="5806" y="1273"/>
                </a:cubicBezTo>
                <a:cubicBezTo>
                  <a:pt x="6796" y="973"/>
                  <a:pt x="5551" y="55"/>
                  <a:pt x="7245" y="22"/>
                </a:cubicBezTo>
                <a:cubicBezTo>
                  <a:pt x="7579" y="7"/>
                  <a:pt x="7864" y="0"/>
                  <a:pt x="8105" y="0"/>
                </a:cubicBezTo>
                <a:close/>
              </a:path>
            </a:pathLst>
          </a:custGeom>
          <a:gradFill>
            <a:gsLst>
              <a:gs pos="34000">
                <a:schemeClr val="bg2">
                  <a:alpha val="0"/>
                </a:schemeClr>
              </a:gs>
              <a:gs pos="98000">
                <a:schemeClr val="accent1"/>
              </a:gs>
            </a:gsLst>
            <a:lin ang="3780000" scaled="0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0" y="2243172"/>
            <a:ext cx="4752802" cy="3587438"/>
          </a:xfrm>
          <a:custGeom>
            <a:avLst/>
            <a:gdLst>
              <a:gd name="connsiteX0" fmla="*/ 374 w 10945"/>
              <a:gd name="connsiteY0" fmla="*/ 1010 h 5649"/>
              <a:gd name="connsiteX1" fmla="*/ 3387 w 10945"/>
              <a:gd name="connsiteY1" fmla="*/ 1077 h 5649"/>
              <a:gd name="connsiteX2" fmla="*/ 7812 w 10945"/>
              <a:gd name="connsiteY2" fmla="*/ 3972 h 5649"/>
              <a:gd name="connsiteX3" fmla="*/ 10153 w 10945"/>
              <a:gd name="connsiteY3" fmla="*/ 354 h 5649"/>
              <a:gd name="connsiteX4" fmla="*/ 10918 w 10945"/>
              <a:gd name="connsiteY4" fmla="*/ 579 h 5649"/>
              <a:gd name="connsiteX5" fmla="*/ 10438 w 10945"/>
              <a:gd name="connsiteY5" fmla="*/ 2799 h 5649"/>
              <a:gd name="connsiteX6" fmla="*/ 7284 w 10945"/>
              <a:gd name="connsiteY6" fmla="*/ 5649 h 5649"/>
              <a:gd name="connsiteX7" fmla="*/ 1887 w 10945"/>
              <a:gd name="connsiteY7" fmla="*/ 2536 h 5649"/>
              <a:gd name="connsiteX8" fmla="*/ 374 w 10945"/>
              <a:gd name="connsiteY8" fmla="*/ 1010 h 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5" h="5650">
                <a:moveTo>
                  <a:pt x="7210" y="0"/>
                </a:moveTo>
                <a:cubicBezTo>
                  <a:pt x="7329" y="-4"/>
                  <a:pt x="7422" y="132"/>
                  <a:pt x="7457" y="579"/>
                </a:cubicBezTo>
                <a:cubicBezTo>
                  <a:pt x="7592" y="1180"/>
                  <a:pt x="7202" y="1720"/>
                  <a:pt x="6977" y="2799"/>
                </a:cubicBezTo>
                <a:cubicBezTo>
                  <a:pt x="6326" y="3794"/>
                  <a:pt x="6396" y="5633"/>
                  <a:pt x="3823" y="5649"/>
                </a:cubicBezTo>
                <a:cubicBezTo>
                  <a:pt x="2014" y="5661"/>
                  <a:pt x="1103" y="4165"/>
                  <a:pt x="3" y="3242"/>
                </a:cubicBezTo>
                <a:lnTo>
                  <a:pt x="0" y="3240"/>
                </a:lnTo>
                <a:lnTo>
                  <a:pt x="0" y="1117"/>
                </a:lnTo>
                <a:lnTo>
                  <a:pt x="7" y="1121"/>
                </a:lnTo>
                <a:cubicBezTo>
                  <a:pt x="1698" y="2053"/>
                  <a:pt x="2721" y="3931"/>
                  <a:pt x="4351" y="3972"/>
                </a:cubicBezTo>
                <a:cubicBezTo>
                  <a:pt x="7892" y="2336"/>
                  <a:pt x="6377" y="789"/>
                  <a:pt x="6692" y="354"/>
                </a:cubicBezTo>
                <a:cubicBezTo>
                  <a:pt x="6861" y="245"/>
                  <a:pt x="7057" y="6"/>
                  <a:pt x="7210" y="0"/>
                </a:cubicBezTo>
                <a:close/>
              </a:path>
            </a:pathLst>
          </a:custGeom>
          <a:gradFill>
            <a:gsLst>
              <a:gs pos="23000">
                <a:schemeClr val="bg1"/>
              </a:gs>
              <a:gs pos="100000">
                <a:schemeClr val="accent1"/>
              </a:gs>
            </a:gsLst>
            <a:lin ang="3780000" scaled="0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下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49047" t="17662" r="19822" b="26305"/>
          <a:stretch>
            <a:fillRect/>
          </a:stretch>
        </p:blipFill>
        <p:spPr>
          <a:xfrm>
            <a:off x="0" y="0"/>
            <a:ext cx="6285865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99" h="10800">
                <a:moveTo>
                  <a:pt x="0" y="0"/>
                </a:moveTo>
                <a:lnTo>
                  <a:pt x="9899" y="0"/>
                </a:lnTo>
                <a:lnTo>
                  <a:pt x="98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上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22285" t="31212" r="36662" b="25239"/>
          <a:stretch>
            <a:fillRect/>
          </a:stretch>
        </p:blipFill>
        <p:spPr>
          <a:xfrm>
            <a:off x="0" y="0"/>
            <a:ext cx="5588000" cy="6113780"/>
          </a:xfrm>
          <a:custGeom>
            <a:avLst/>
            <a:gdLst>
              <a:gd name="connsiteX0" fmla="*/ 0 w 8621233"/>
              <a:gd name="connsiteY0" fmla="*/ 0 h 6858000"/>
              <a:gd name="connsiteX1" fmla="*/ 8621233 w 8621233"/>
              <a:gd name="connsiteY1" fmla="*/ 0 h 6858000"/>
              <a:gd name="connsiteX2" fmla="*/ 8621233 w 8621233"/>
              <a:gd name="connsiteY2" fmla="*/ 6858000 h 6858000"/>
              <a:gd name="connsiteX3" fmla="*/ 0 w 86212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0" h="9628">
                <a:moveTo>
                  <a:pt x="0" y="0"/>
                </a:moveTo>
                <a:lnTo>
                  <a:pt x="8800" y="0"/>
                </a:lnTo>
                <a:lnTo>
                  <a:pt x="8800" y="9628"/>
                </a:lnTo>
                <a:lnTo>
                  <a:pt x="0" y="962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3" name="图形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11372850" y="495300"/>
            <a:ext cx="228600" cy="228600"/>
          </a:xfrm>
          <a:prstGeom prst="rect">
            <a:avLst/>
          </a:prstGeom>
        </p:spPr>
      </p:pic>
      <p:pic>
        <p:nvPicPr>
          <p:cNvPr id="24" name="图形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400000" flipH="1">
            <a:off x="11144250" y="495300"/>
            <a:ext cx="228600" cy="228600"/>
          </a:xfrm>
          <a:prstGeom prst="rect">
            <a:avLst/>
          </a:prstGeom>
        </p:spPr>
      </p:pic>
      <p:sp>
        <p:nvSpPr>
          <p:cNvPr id="6" name="日期占位符 3"/>
          <p:cNvSpPr>
            <a:spLocks noGrp="1"/>
          </p:cNvSpPr>
          <p:nvPr>
            <p:ph type="dt" sz="half" idx="16385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6386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6387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"/>
          <p:cNvSpPr txBox="1">
            <a:spLocks noGrp="1"/>
          </p:cNvSpPr>
          <p:nvPr>
            <p:ph type="title" idx="16388" hasCustomPrompt="1"/>
            <p:custDataLst>
              <p:tags r:id="rId11"/>
            </p:custDataLst>
          </p:nvPr>
        </p:nvSpPr>
        <p:spPr>
          <a:xfrm>
            <a:off x="4823883" y="3530600"/>
            <a:ext cx="6352117" cy="15240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单击此处添加章节标题</a:t>
            </a:r>
          </a:p>
        </p:txBody>
      </p:sp>
      <p:sp>
        <p:nvSpPr>
          <p:cNvPr id="8" name="节编号"/>
          <p:cNvSpPr txBox="1"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648825" y="1905000"/>
            <a:ext cx="1527175" cy="15240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r" defTabSz="914400" rtl="0" eaLnBrk="1" fontAlgn="auto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zh-CN" sz="7200" b="1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01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6386" hasCustomPrompt="1"/>
            <p:custDataLst>
              <p:tags r:id="rId2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0" name="标题 9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5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6" hasCustomPrompt="1"/>
            <p:custDataLst>
              <p:tags r:id="rId8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7" hasCustomPrompt="1"/>
            <p:custDataLst>
              <p:tags r:id="rId11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1" name="装饰  0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3" hasCustomPrompt="1"/>
            <p:custDataLst>
              <p:tags r:id="rId15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6386" hasCustomPrompt="1"/>
            <p:custDataLst>
              <p:tags r:id="rId2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0" name="标题 9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7" hasCustomPrompt="1"/>
            <p:custDataLst>
              <p:tags r:id="rId5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8" hasCustomPrompt="1"/>
            <p:custDataLst>
              <p:tags r:id="rId8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9" hasCustomPrompt="1"/>
            <p:custDataLst>
              <p:tags r:id="rId11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1" name="装饰  0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3" hasCustomPrompt="1"/>
            <p:custDataLst>
              <p:tags r:id="rId15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6" hasCustomPrompt="1"/>
            <p:custDataLst>
              <p:tags r:id="rId16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05</a:t>
            </a:r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7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idx="16395" hasCustomPrompt="1"/>
            <p:custDataLst>
              <p:tags r:id="rId18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/>
          <p:cNvSpPr txBox="1">
            <a:spLocks noGrp="1"/>
          </p:cNvSpPr>
          <p:nvPr>
            <p:ph idx="2"/>
            <p:custDataLst>
              <p:tags r:id="rId1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</a:pPr>
            <a:r>
              <a:rPr dirty="0">
                <a:sym typeface="+mn-ea"/>
              </a:rPr>
              <a:t>单击此处编辑母版文本样式</a:t>
            </a: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33279" t="21399" r="19809" b="26305"/>
          <a:stretch>
            <a:fillRect/>
          </a:stretch>
        </p:blipFill>
        <p:spPr>
          <a:xfrm rot="9840000">
            <a:off x="6421628" y="3105633"/>
            <a:ext cx="6501782" cy="439327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9" h="6919">
                <a:moveTo>
                  <a:pt x="1984" y="0"/>
                </a:moveTo>
                <a:lnTo>
                  <a:pt x="10239" y="2367"/>
                </a:lnTo>
                <a:lnTo>
                  <a:pt x="10239" y="6919"/>
                </a:lnTo>
                <a:lnTo>
                  <a:pt x="0" y="6919"/>
                </a:lnTo>
                <a:lnTo>
                  <a:pt x="1984" y="0"/>
                </a:lnTo>
                <a:close/>
              </a:path>
            </a:pathLst>
          </a:custGeom>
        </p:spPr>
      </p:pic>
      <p:sp>
        <p:nvSpPr>
          <p:cNvPr id="8" name="任意多边形 7"/>
          <p:cNvSpPr/>
          <p:nvPr>
            <p:custDataLst>
              <p:tags r:id="rId2"/>
            </p:custDataLst>
          </p:nvPr>
        </p:nvSpPr>
        <p:spPr>
          <a:xfrm>
            <a:off x="-13970" y="1054735"/>
            <a:ext cx="3663950" cy="47485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770" h="7478">
                <a:moveTo>
                  <a:pt x="2031" y="0"/>
                </a:moveTo>
                <a:cubicBezTo>
                  <a:pt x="4096" y="0"/>
                  <a:pt x="5770" y="1674"/>
                  <a:pt x="5770" y="3739"/>
                </a:cubicBezTo>
                <a:cubicBezTo>
                  <a:pt x="5770" y="5804"/>
                  <a:pt x="4096" y="7478"/>
                  <a:pt x="2031" y="7478"/>
                </a:cubicBezTo>
                <a:cubicBezTo>
                  <a:pt x="1289" y="7478"/>
                  <a:pt x="597" y="7262"/>
                  <a:pt x="16" y="6889"/>
                </a:cubicBezTo>
                <a:lnTo>
                  <a:pt x="0" y="6879"/>
                </a:lnTo>
                <a:lnTo>
                  <a:pt x="0" y="599"/>
                </a:lnTo>
                <a:lnTo>
                  <a:pt x="16" y="589"/>
                </a:lnTo>
                <a:cubicBezTo>
                  <a:pt x="597" y="216"/>
                  <a:pt x="1289" y="0"/>
                  <a:pt x="2031" y="0"/>
                </a:cubicBezTo>
                <a:close/>
              </a:path>
            </a:pathLst>
          </a:custGeom>
          <a:gradFill>
            <a:gsLst>
              <a:gs pos="7000">
                <a:schemeClr val="accent1">
                  <a:alpha val="0"/>
                </a:schemeClr>
              </a:gs>
              <a:gs pos="5800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1680845" y="-635"/>
            <a:ext cx="5300345" cy="6858000"/>
          </a:xfrm>
          <a:prstGeom prst="ellipse">
            <a:avLst/>
          </a:prstGeom>
          <a:gradFill>
            <a:gsLst>
              <a:gs pos="62000">
                <a:schemeClr val="accent1">
                  <a:alpha val="0"/>
                </a:schemeClr>
              </a:gs>
              <a:gs pos="85000">
                <a:schemeClr val="accent1">
                  <a:alpha val="9000"/>
                </a:schemeClr>
              </a:gs>
              <a:gs pos="100000">
                <a:schemeClr val="accent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3" hasCustomPrompt="1"/>
            <p:custDataLst>
              <p:tags r:id="rId4"/>
            </p:custDataLst>
          </p:nvPr>
        </p:nvSpPr>
        <p:spPr>
          <a:xfrm>
            <a:off x="7671435" y="2825115"/>
            <a:ext cx="3514090" cy="12077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44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 err="1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pic>
        <p:nvPicPr>
          <p:cNvPr id="47" name="图形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>
            <a:off x="11372850" y="495300"/>
            <a:ext cx="228600" cy="228600"/>
          </a:xfrm>
          <a:prstGeom prst="rect">
            <a:avLst/>
          </a:prstGeom>
        </p:spPr>
      </p:pic>
      <p:pic>
        <p:nvPicPr>
          <p:cNvPr id="48" name="图形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 flipH="1">
            <a:off x="11144250" y="495300"/>
            <a:ext cx="228600" cy="2286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5" t="29585" r="20491" b="32513"/>
          <a:stretch>
            <a:fillRect/>
          </a:stretch>
        </p:blipFill>
        <p:spPr>
          <a:xfrm>
            <a:off x="0" y="612775"/>
            <a:ext cx="12192635" cy="62452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1" h="9835">
                <a:moveTo>
                  <a:pt x="0" y="0"/>
                </a:moveTo>
                <a:lnTo>
                  <a:pt x="19201" y="0"/>
                </a:lnTo>
                <a:lnTo>
                  <a:pt x="19201" y="9835"/>
                </a:lnTo>
                <a:lnTo>
                  <a:pt x="0" y="98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7" name="椭圆 26"/>
          <p:cNvSpPr/>
          <p:nvPr>
            <p:custDataLst>
              <p:tags r:id="rId2"/>
            </p:custDataLst>
          </p:nvPr>
        </p:nvSpPr>
        <p:spPr>
          <a:xfrm>
            <a:off x="571500" y="396240"/>
            <a:ext cx="641985" cy="641985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81000">
                <a:schemeClr val="accent6">
                  <a:alpha val="100000"/>
                </a:schemeClr>
              </a:gs>
            </a:gsLst>
            <a:lin ang="29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3"/>
            <p:custDataLst>
              <p:tags r:id="rId3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4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j-lt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34655" t="29585" r="20491" b="32513"/>
          <a:stretch>
            <a:fillRect/>
          </a:stretch>
        </p:blipFill>
        <p:spPr>
          <a:xfrm>
            <a:off x="0" y="612775"/>
            <a:ext cx="12192635" cy="62452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1" h="9835">
                <a:moveTo>
                  <a:pt x="0" y="0"/>
                </a:moveTo>
                <a:lnTo>
                  <a:pt x="19201" y="0"/>
                </a:lnTo>
                <a:lnTo>
                  <a:pt x="19201" y="9835"/>
                </a:lnTo>
                <a:lnTo>
                  <a:pt x="0" y="98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7" name="椭圆 26"/>
          <p:cNvSpPr/>
          <p:nvPr>
            <p:custDataLst>
              <p:tags r:id="rId2"/>
            </p:custDataLst>
          </p:nvPr>
        </p:nvSpPr>
        <p:spPr>
          <a:xfrm>
            <a:off x="571500" y="396240"/>
            <a:ext cx="641985" cy="641985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81000">
                <a:schemeClr val="accent6">
                  <a:alpha val="100000"/>
                </a:schemeClr>
              </a:gs>
            </a:gsLst>
            <a:lin ang="29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4" name="正文"/>
          <p:cNvSpPr txBox="1">
            <a:spLocks noGrp="1"/>
          </p:cNvSpPr>
          <p:nvPr>
            <p:ph idx="5"/>
            <p:custDataLst>
              <p:tags r:id="rId3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6235200" y="1429200"/>
            <a:ext cx="5342400" cy="3987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5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6"/>
            </p:custDataLst>
          </p:nvPr>
        </p:nvSpPr>
        <p:spPr>
          <a:xfrm>
            <a:off x="608400" y="1429200"/>
            <a:ext cx="5342400" cy="3987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j-lt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4655" t="29585" r="20491" b="32513"/>
          <a:stretch>
            <a:fillRect/>
          </a:stretch>
        </p:blipFill>
        <p:spPr>
          <a:xfrm>
            <a:off x="0" y="612775"/>
            <a:ext cx="12192635" cy="62452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1" h="9835">
                <a:moveTo>
                  <a:pt x="0" y="0"/>
                </a:moveTo>
                <a:lnTo>
                  <a:pt x="19201" y="0"/>
                </a:lnTo>
                <a:lnTo>
                  <a:pt x="19201" y="9835"/>
                </a:lnTo>
                <a:lnTo>
                  <a:pt x="0" y="98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7" name="椭圆 26"/>
          <p:cNvSpPr/>
          <p:nvPr>
            <p:custDataLst>
              <p:tags r:id="rId2"/>
            </p:custDataLst>
          </p:nvPr>
        </p:nvSpPr>
        <p:spPr>
          <a:xfrm>
            <a:off x="571500" y="396240"/>
            <a:ext cx="641985" cy="641985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81000">
                <a:schemeClr val="accent6">
                  <a:alpha val="100000"/>
                </a:schemeClr>
              </a:gs>
            </a:gsLst>
            <a:lin ang="29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j-lt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4655" t="29585" r="20491" b="32513"/>
          <a:stretch>
            <a:fillRect/>
          </a:stretch>
        </p:blipFill>
        <p:spPr>
          <a:xfrm>
            <a:off x="0" y="612775"/>
            <a:ext cx="12192635" cy="62452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1" h="9835">
                <a:moveTo>
                  <a:pt x="0" y="0"/>
                </a:moveTo>
                <a:lnTo>
                  <a:pt x="19201" y="0"/>
                </a:lnTo>
                <a:lnTo>
                  <a:pt x="19201" y="9835"/>
                </a:lnTo>
                <a:lnTo>
                  <a:pt x="0" y="98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4655" t="29585" r="20491" b="32513"/>
          <a:stretch>
            <a:fillRect/>
          </a:stretch>
        </p:blipFill>
        <p:spPr>
          <a:xfrm>
            <a:off x="0" y="612775"/>
            <a:ext cx="12192635" cy="62452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1" h="9835">
                <a:moveTo>
                  <a:pt x="0" y="0"/>
                </a:moveTo>
                <a:lnTo>
                  <a:pt x="19201" y="0"/>
                </a:lnTo>
                <a:lnTo>
                  <a:pt x="19201" y="9835"/>
                </a:lnTo>
                <a:lnTo>
                  <a:pt x="0" y="98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4655" t="29585" r="20491" b="32513"/>
          <a:stretch>
            <a:fillRect/>
          </a:stretch>
        </p:blipFill>
        <p:spPr>
          <a:xfrm>
            <a:off x="0" y="612775"/>
            <a:ext cx="12192635" cy="62452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1" h="9835">
                <a:moveTo>
                  <a:pt x="0" y="0"/>
                </a:moveTo>
                <a:lnTo>
                  <a:pt x="19201" y="0"/>
                </a:lnTo>
                <a:lnTo>
                  <a:pt x="19201" y="9835"/>
                </a:lnTo>
                <a:lnTo>
                  <a:pt x="0" y="98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7" name="椭圆 26"/>
          <p:cNvSpPr/>
          <p:nvPr>
            <p:custDataLst>
              <p:tags r:id="rId2"/>
            </p:custDataLst>
          </p:nvPr>
        </p:nvSpPr>
        <p:spPr>
          <a:xfrm>
            <a:off x="571500" y="396240"/>
            <a:ext cx="641985" cy="641985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81000">
                <a:schemeClr val="accent6">
                  <a:alpha val="100000"/>
                </a:schemeClr>
              </a:gs>
            </a:gsLst>
            <a:lin ang="29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 algn="l"/>
            <a:r>
              <a:rPr>
                <a:sym typeface="+mn-ea"/>
              </a:rPr>
              <a:t>单击此处编辑母版副标题样式</a:t>
            </a: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j-lt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_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>
            <p:custDataLst>
              <p:tags r:id="rId1"/>
            </p:custDataLst>
          </p:nvPr>
        </p:nvSpPr>
        <p:spPr>
          <a:xfrm>
            <a:off x="247650" y="1984375"/>
            <a:ext cx="11997690" cy="4866005"/>
          </a:xfrm>
          <a:custGeom>
            <a:avLst/>
            <a:gdLst>
              <a:gd name="connsiteX0" fmla="*/ 12 w 18894"/>
              <a:gd name="connsiteY0" fmla="*/ 3352 h 7663"/>
              <a:gd name="connsiteX1" fmla="*/ 6330 w 18894"/>
              <a:gd name="connsiteY1" fmla="*/ 2960 h 7663"/>
              <a:gd name="connsiteX2" fmla="*/ 13261 w 18894"/>
              <a:gd name="connsiteY2" fmla="*/ 5282 h 7663"/>
              <a:gd name="connsiteX3" fmla="*/ 17566 w 18894"/>
              <a:gd name="connsiteY3" fmla="*/ 887 h 7663"/>
              <a:gd name="connsiteX4" fmla="*/ 18497 w 18894"/>
              <a:gd name="connsiteY4" fmla="*/ 1777 h 7663"/>
              <a:gd name="connsiteX5" fmla="*/ 17867 w 18894"/>
              <a:gd name="connsiteY5" fmla="*/ 3998 h 7663"/>
              <a:gd name="connsiteX6" fmla="*/ 18819 w 18894"/>
              <a:gd name="connsiteY6" fmla="*/ 4251 h 7663"/>
              <a:gd name="connsiteX7" fmla="*/ 18618 w 18894"/>
              <a:gd name="connsiteY7" fmla="*/ 7463 h 7663"/>
              <a:gd name="connsiteX8" fmla="*/ 16920 w 18894"/>
              <a:gd name="connsiteY8" fmla="*/ 7044 h 7663"/>
              <a:gd name="connsiteX9" fmla="*/ 12685 w 18894"/>
              <a:gd name="connsiteY9" fmla="*/ 7659 h 7663"/>
              <a:gd name="connsiteX10" fmla="*/ 5994 w 18894"/>
              <a:gd name="connsiteY10" fmla="*/ 7409 h 7663"/>
              <a:gd name="connsiteX11" fmla="*/ 1824 w 18894"/>
              <a:gd name="connsiteY11" fmla="*/ 7453 h 7663"/>
              <a:gd name="connsiteX12" fmla="*/ 12 w 18894"/>
              <a:gd name="connsiteY12" fmla="*/ 3352 h 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94" h="7663">
                <a:moveTo>
                  <a:pt x="12" y="3352"/>
                </a:moveTo>
                <a:cubicBezTo>
                  <a:pt x="698" y="1764"/>
                  <a:pt x="4860" y="2840"/>
                  <a:pt x="6330" y="2960"/>
                </a:cubicBezTo>
                <a:cubicBezTo>
                  <a:pt x="7800" y="3080"/>
                  <a:pt x="11388" y="5628"/>
                  <a:pt x="13261" y="5282"/>
                </a:cubicBezTo>
                <a:cubicBezTo>
                  <a:pt x="16636" y="4307"/>
                  <a:pt x="17161" y="-2368"/>
                  <a:pt x="17566" y="887"/>
                </a:cubicBezTo>
                <a:cubicBezTo>
                  <a:pt x="18398" y="420"/>
                  <a:pt x="18605" y="751"/>
                  <a:pt x="18497" y="1777"/>
                </a:cubicBezTo>
                <a:cubicBezTo>
                  <a:pt x="18427" y="2378"/>
                  <a:pt x="18241" y="1943"/>
                  <a:pt x="17867" y="3998"/>
                </a:cubicBezTo>
                <a:cubicBezTo>
                  <a:pt x="18093" y="4658"/>
                  <a:pt x="18857" y="3826"/>
                  <a:pt x="18819" y="4251"/>
                </a:cubicBezTo>
                <a:cubicBezTo>
                  <a:pt x="18944" y="4829"/>
                  <a:pt x="18935" y="6998"/>
                  <a:pt x="18618" y="7463"/>
                </a:cubicBezTo>
                <a:cubicBezTo>
                  <a:pt x="18302" y="7929"/>
                  <a:pt x="19003" y="7077"/>
                  <a:pt x="16920" y="7044"/>
                </a:cubicBezTo>
                <a:cubicBezTo>
                  <a:pt x="15931" y="7077"/>
                  <a:pt x="14485" y="7622"/>
                  <a:pt x="12685" y="7659"/>
                </a:cubicBezTo>
                <a:cubicBezTo>
                  <a:pt x="7524" y="7661"/>
                  <a:pt x="9189" y="7710"/>
                  <a:pt x="5994" y="7409"/>
                </a:cubicBezTo>
                <a:cubicBezTo>
                  <a:pt x="3486" y="7256"/>
                  <a:pt x="3069" y="7498"/>
                  <a:pt x="1824" y="7453"/>
                </a:cubicBezTo>
                <a:cubicBezTo>
                  <a:pt x="1196" y="6933"/>
                  <a:pt x="-141" y="7632"/>
                  <a:pt x="12" y="3352"/>
                </a:cubicBezTo>
                <a:close/>
              </a:path>
            </a:pathLst>
          </a:custGeom>
          <a:gradFill>
            <a:gsLst>
              <a:gs pos="51000">
                <a:schemeClr val="accent6">
                  <a:alpha val="28000"/>
                </a:schemeClr>
              </a:gs>
              <a:gs pos="7000">
                <a:schemeClr val="bg1">
                  <a:alpha val="49000"/>
                </a:schemeClr>
              </a:gs>
              <a:gs pos="93000">
                <a:schemeClr val="accent6">
                  <a:alpha val="19000"/>
                </a:schemeClr>
              </a:gs>
              <a:gs pos="75000">
                <a:schemeClr val="accent6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60000" scaled="0"/>
          </a:gradFill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36700" y="155575"/>
            <a:ext cx="10349865" cy="5590540"/>
          </a:xfrm>
          <a:custGeom>
            <a:avLst/>
            <a:gdLst>
              <a:gd name="connsiteX0" fmla="*/ 212 w 16298"/>
              <a:gd name="connsiteY0" fmla="*/ 4000 h 8803"/>
              <a:gd name="connsiteX1" fmla="*/ 5867 w 16298"/>
              <a:gd name="connsiteY1" fmla="*/ 4237 h 8803"/>
              <a:gd name="connsiteX2" fmla="*/ 10307 w 16298"/>
              <a:gd name="connsiteY2" fmla="*/ 2456 h 8803"/>
              <a:gd name="connsiteX3" fmla="*/ 12768 w 16298"/>
              <a:gd name="connsiteY3" fmla="*/ 1273 h 8803"/>
              <a:gd name="connsiteX4" fmla="*/ 14207 w 16298"/>
              <a:gd name="connsiteY4" fmla="*/ 22 h 8803"/>
              <a:gd name="connsiteX5" fmla="*/ 15759 w 16298"/>
              <a:gd name="connsiteY5" fmla="*/ 1624 h 8803"/>
              <a:gd name="connsiteX6" fmla="*/ 14227 w 16298"/>
              <a:gd name="connsiteY6" fmla="*/ 5898 h 8803"/>
              <a:gd name="connsiteX7" fmla="*/ 10450 w 16298"/>
              <a:gd name="connsiteY7" fmla="*/ 8803 h 8803"/>
              <a:gd name="connsiteX8" fmla="*/ 3812 w 16298"/>
              <a:gd name="connsiteY8" fmla="*/ 6100 h 8803"/>
              <a:gd name="connsiteX9" fmla="*/ 212 w 16298"/>
              <a:gd name="connsiteY9" fmla="*/ 4000 h 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99" h="8804">
                <a:moveTo>
                  <a:pt x="212" y="4000"/>
                </a:moveTo>
                <a:cubicBezTo>
                  <a:pt x="812" y="3026"/>
                  <a:pt x="4781" y="5050"/>
                  <a:pt x="5867" y="4237"/>
                </a:cubicBezTo>
                <a:cubicBezTo>
                  <a:pt x="6953" y="3424"/>
                  <a:pt x="8298" y="2757"/>
                  <a:pt x="10307" y="2456"/>
                </a:cubicBezTo>
                <a:cubicBezTo>
                  <a:pt x="11598" y="1722"/>
                  <a:pt x="10473" y="1154"/>
                  <a:pt x="12768" y="1273"/>
                </a:cubicBezTo>
                <a:cubicBezTo>
                  <a:pt x="13758" y="973"/>
                  <a:pt x="12513" y="55"/>
                  <a:pt x="14207" y="22"/>
                </a:cubicBezTo>
                <a:cubicBezTo>
                  <a:pt x="17774" y="-141"/>
                  <a:pt x="15680" y="601"/>
                  <a:pt x="15759" y="1624"/>
                </a:cubicBezTo>
                <a:cubicBezTo>
                  <a:pt x="14493" y="3968"/>
                  <a:pt x="14861" y="4428"/>
                  <a:pt x="14227" y="5898"/>
                </a:cubicBezTo>
                <a:cubicBezTo>
                  <a:pt x="13576" y="6893"/>
                  <a:pt x="13023" y="8787"/>
                  <a:pt x="10450" y="8803"/>
                </a:cubicBezTo>
                <a:cubicBezTo>
                  <a:pt x="7877" y="8819"/>
                  <a:pt x="5880" y="6197"/>
                  <a:pt x="3812" y="6100"/>
                </a:cubicBezTo>
                <a:cubicBezTo>
                  <a:pt x="2252" y="5845"/>
                  <a:pt x="-835" y="5170"/>
                  <a:pt x="212" y="4000"/>
                </a:cubicBezTo>
                <a:close/>
              </a:path>
            </a:pathLst>
          </a:custGeom>
          <a:gradFill>
            <a:gsLst>
              <a:gs pos="43000">
                <a:schemeClr val="bg2">
                  <a:alpha val="0"/>
                </a:schemeClr>
              </a:gs>
              <a:gs pos="88000">
                <a:schemeClr val="accent1"/>
              </a:gs>
            </a:gsLst>
            <a:lin ang="3780000" scaled="0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>
            <p:custDataLst>
              <p:tags r:id="rId3"/>
            </p:custDataLst>
          </p:nvPr>
        </p:nvSpPr>
        <p:spPr>
          <a:xfrm>
            <a:off x="3759835" y="2243455"/>
            <a:ext cx="6950710" cy="3587750"/>
          </a:xfrm>
          <a:custGeom>
            <a:avLst/>
            <a:gdLst>
              <a:gd name="connsiteX0" fmla="*/ 374 w 10945"/>
              <a:gd name="connsiteY0" fmla="*/ 1010 h 5649"/>
              <a:gd name="connsiteX1" fmla="*/ 3387 w 10945"/>
              <a:gd name="connsiteY1" fmla="*/ 1077 h 5649"/>
              <a:gd name="connsiteX2" fmla="*/ 7812 w 10945"/>
              <a:gd name="connsiteY2" fmla="*/ 3972 h 5649"/>
              <a:gd name="connsiteX3" fmla="*/ 10153 w 10945"/>
              <a:gd name="connsiteY3" fmla="*/ 354 h 5649"/>
              <a:gd name="connsiteX4" fmla="*/ 10918 w 10945"/>
              <a:gd name="connsiteY4" fmla="*/ 579 h 5649"/>
              <a:gd name="connsiteX5" fmla="*/ 10438 w 10945"/>
              <a:gd name="connsiteY5" fmla="*/ 2799 h 5649"/>
              <a:gd name="connsiteX6" fmla="*/ 7284 w 10945"/>
              <a:gd name="connsiteY6" fmla="*/ 5649 h 5649"/>
              <a:gd name="connsiteX7" fmla="*/ 1887 w 10945"/>
              <a:gd name="connsiteY7" fmla="*/ 2536 h 5649"/>
              <a:gd name="connsiteX8" fmla="*/ 374 w 10945"/>
              <a:gd name="connsiteY8" fmla="*/ 1010 h 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46" h="5650">
                <a:moveTo>
                  <a:pt x="374" y="1010"/>
                </a:moveTo>
                <a:cubicBezTo>
                  <a:pt x="716" y="188"/>
                  <a:pt x="1647" y="162"/>
                  <a:pt x="3387" y="1077"/>
                </a:cubicBezTo>
                <a:cubicBezTo>
                  <a:pt x="5127" y="1992"/>
                  <a:pt x="6156" y="3930"/>
                  <a:pt x="7812" y="3972"/>
                </a:cubicBezTo>
                <a:cubicBezTo>
                  <a:pt x="11353" y="2336"/>
                  <a:pt x="9838" y="789"/>
                  <a:pt x="10153" y="354"/>
                </a:cubicBezTo>
                <a:cubicBezTo>
                  <a:pt x="10453" y="159"/>
                  <a:pt x="10839" y="-444"/>
                  <a:pt x="10918" y="579"/>
                </a:cubicBezTo>
                <a:cubicBezTo>
                  <a:pt x="11053" y="1180"/>
                  <a:pt x="10663" y="1720"/>
                  <a:pt x="10438" y="2799"/>
                </a:cubicBezTo>
                <a:cubicBezTo>
                  <a:pt x="9787" y="3794"/>
                  <a:pt x="9857" y="5633"/>
                  <a:pt x="7284" y="5649"/>
                </a:cubicBezTo>
                <a:cubicBezTo>
                  <a:pt x="4711" y="5665"/>
                  <a:pt x="3955" y="2633"/>
                  <a:pt x="1887" y="2536"/>
                </a:cubicBezTo>
                <a:cubicBezTo>
                  <a:pt x="687" y="1754"/>
                  <a:pt x="-673" y="2180"/>
                  <a:pt x="374" y="1010"/>
                </a:cubicBezTo>
                <a:close/>
              </a:path>
            </a:pathLst>
          </a:custGeom>
          <a:gradFill>
            <a:gsLst>
              <a:gs pos="23000">
                <a:srgbClr val="00039C">
                  <a:lumMod val="57000"/>
                  <a:alpha val="0"/>
                </a:srgbClr>
              </a:gs>
              <a:gs pos="100000">
                <a:schemeClr val="accent1"/>
              </a:gs>
            </a:gsLst>
            <a:lin ang="3780000" scaled="0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下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19809" t="17662" r="19809" b="26305"/>
          <a:stretch>
            <a:fillRect/>
          </a:stretch>
        </p:blipFill>
        <p:spPr>
          <a:xfrm>
            <a:off x="254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4" name="上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25911" r="36662" b="25239"/>
          <a:stretch>
            <a:fillRect/>
          </a:stretch>
        </p:blipFill>
        <p:spPr>
          <a:xfrm>
            <a:off x="3570605" y="0"/>
            <a:ext cx="8621395" cy="6858000"/>
          </a:xfrm>
          <a:custGeom>
            <a:avLst/>
            <a:gdLst>
              <a:gd name="connsiteX0" fmla="*/ 0 w 8621233"/>
              <a:gd name="connsiteY0" fmla="*/ 0 h 6858000"/>
              <a:gd name="connsiteX1" fmla="*/ 8621233 w 8621233"/>
              <a:gd name="connsiteY1" fmla="*/ 0 h 6858000"/>
              <a:gd name="connsiteX2" fmla="*/ 8621233 w 8621233"/>
              <a:gd name="connsiteY2" fmla="*/ 6858000 h 6858000"/>
              <a:gd name="connsiteX3" fmla="*/ 0 w 86212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1233" h="6858000">
                <a:moveTo>
                  <a:pt x="0" y="0"/>
                </a:moveTo>
                <a:lnTo>
                  <a:pt x="8621233" y="0"/>
                </a:lnTo>
                <a:lnTo>
                  <a:pt x="862123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6" name="图形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11372850" y="495300"/>
            <a:ext cx="228600" cy="228600"/>
          </a:xfrm>
          <a:prstGeom prst="rect">
            <a:avLst/>
          </a:prstGeom>
        </p:spPr>
      </p:pic>
      <p:pic>
        <p:nvPicPr>
          <p:cNvPr id="17" name="图形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 flipH="1">
            <a:off x="11144250" y="495300"/>
            <a:ext cx="228600" cy="228600"/>
          </a:xfrm>
          <a:prstGeom prst="rect">
            <a:avLst/>
          </a:prstGeom>
        </p:spPr>
      </p:pic>
      <p:sp>
        <p:nvSpPr>
          <p:cNvPr id="6" name="日期占位符 3"/>
          <p:cNvSpPr>
            <a:spLocks noGrp="1"/>
          </p:cNvSpPr>
          <p:nvPr>
            <p:ph type="dt" sz="half" idx="16385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6386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20XX YEAR</a:t>
            </a:r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6387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"/>
          <p:cNvSpPr txBox="1">
            <a:spLocks noGrp="1"/>
          </p:cNvSpPr>
          <p:nvPr>
            <p:ph type="title" idx="16388" hasCustomPrompt="1"/>
            <p:custDataLst>
              <p:tags r:id="rId12"/>
            </p:custDataLst>
          </p:nvPr>
        </p:nvSpPr>
        <p:spPr>
          <a:xfrm>
            <a:off x="1016000" y="2159000"/>
            <a:ext cx="6352646" cy="25400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
添加文档标题</a:t>
            </a:r>
          </a:p>
        </p:txBody>
      </p:sp>
      <p:sp>
        <p:nvSpPr>
          <p:cNvPr id="7" name="署名"/>
          <p:cNvSpPr txBox="1"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1016000" y="4749800"/>
            <a:ext cx="2540882" cy="533400"/>
          </a:xfrm>
          <a:prstGeom prst="roundRect">
            <a:avLst>
              <a:gd name="adj" fmla="val 50000"/>
            </a:avLst>
          </a:prstGeom>
          <a:gradFill>
            <a:gsLst>
              <a:gs pos="15000">
                <a:schemeClr val="accent1"/>
              </a:gs>
              <a:gs pos="100000">
                <a:schemeClr val="accent6"/>
              </a:gs>
            </a:gsLst>
            <a:lin ang="1560000" scaled="0"/>
          </a:gradFill>
        </p:spPr>
        <p:txBody>
          <a:bodyPr vert="horz" wrap="square" lIns="0" tIns="0" rIns="0" bIns="0" rtlCol="0" anchor="ctr" anchorCtr="0">
            <a:normAutofit/>
          </a:bodyPr>
          <a:lstStyle>
            <a:defPPr>
              <a:defRPr lang="zh-CN"/>
            </a:defPPr>
            <a:lvl1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ea typeface="+mn-lt"/>
                <a:cs typeface="+mn-cs"/>
                <a:sym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dirty="0">
                <a:sym typeface="+mn-ea"/>
              </a:rPr>
              <a:t>BY WPS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-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>
            <p:custDataLst>
              <p:tags r:id="rId1"/>
            </p:custDataLst>
          </p:nvPr>
        </p:nvSpPr>
        <p:spPr>
          <a:xfrm>
            <a:off x="0" y="1984144"/>
            <a:ext cx="6285865" cy="4865601"/>
          </a:xfrm>
          <a:custGeom>
            <a:avLst/>
            <a:gdLst>
              <a:gd name="connsiteX0" fmla="*/ 12 w 18894"/>
              <a:gd name="connsiteY0" fmla="*/ 3352 h 7663"/>
              <a:gd name="connsiteX1" fmla="*/ 6330 w 18894"/>
              <a:gd name="connsiteY1" fmla="*/ 2960 h 7663"/>
              <a:gd name="connsiteX2" fmla="*/ 13261 w 18894"/>
              <a:gd name="connsiteY2" fmla="*/ 5282 h 7663"/>
              <a:gd name="connsiteX3" fmla="*/ 17566 w 18894"/>
              <a:gd name="connsiteY3" fmla="*/ 887 h 7663"/>
              <a:gd name="connsiteX4" fmla="*/ 18497 w 18894"/>
              <a:gd name="connsiteY4" fmla="*/ 1777 h 7663"/>
              <a:gd name="connsiteX5" fmla="*/ 17867 w 18894"/>
              <a:gd name="connsiteY5" fmla="*/ 3998 h 7663"/>
              <a:gd name="connsiteX6" fmla="*/ 18819 w 18894"/>
              <a:gd name="connsiteY6" fmla="*/ 4251 h 7663"/>
              <a:gd name="connsiteX7" fmla="*/ 18618 w 18894"/>
              <a:gd name="connsiteY7" fmla="*/ 7463 h 7663"/>
              <a:gd name="connsiteX8" fmla="*/ 16920 w 18894"/>
              <a:gd name="connsiteY8" fmla="*/ 7044 h 7663"/>
              <a:gd name="connsiteX9" fmla="*/ 12685 w 18894"/>
              <a:gd name="connsiteY9" fmla="*/ 7659 h 7663"/>
              <a:gd name="connsiteX10" fmla="*/ 5994 w 18894"/>
              <a:gd name="connsiteY10" fmla="*/ 7409 h 7663"/>
              <a:gd name="connsiteX11" fmla="*/ 1824 w 18894"/>
              <a:gd name="connsiteY11" fmla="*/ 7453 h 7663"/>
              <a:gd name="connsiteX12" fmla="*/ 12 w 18894"/>
              <a:gd name="connsiteY12" fmla="*/ 3352 h 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899" h="7662">
                <a:moveTo>
                  <a:pt x="8309" y="0"/>
                </a:moveTo>
                <a:cubicBezTo>
                  <a:pt x="8415" y="5"/>
                  <a:pt x="8496" y="264"/>
                  <a:pt x="8574" y="887"/>
                </a:cubicBezTo>
                <a:cubicBezTo>
                  <a:pt x="9406" y="420"/>
                  <a:pt x="9613" y="751"/>
                  <a:pt x="9505" y="1777"/>
                </a:cubicBezTo>
                <a:cubicBezTo>
                  <a:pt x="9435" y="2378"/>
                  <a:pt x="9249" y="1943"/>
                  <a:pt x="8875" y="3998"/>
                </a:cubicBezTo>
                <a:cubicBezTo>
                  <a:pt x="9101" y="4658"/>
                  <a:pt x="9865" y="3826"/>
                  <a:pt x="9827" y="4251"/>
                </a:cubicBezTo>
                <a:cubicBezTo>
                  <a:pt x="9864" y="4423"/>
                  <a:pt x="9889" y="4735"/>
                  <a:pt x="9898" y="5101"/>
                </a:cubicBezTo>
                <a:lnTo>
                  <a:pt x="9899" y="5131"/>
                </a:lnTo>
                <a:lnTo>
                  <a:pt x="9899" y="5670"/>
                </a:lnTo>
                <a:lnTo>
                  <a:pt x="9897" y="5774"/>
                </a:lnTo>
                <a:cubicBezTo>
                  <a:pt x="9876" y="6488"/>
                  <a:pt x="9794" y="7216"/>
                  <a:pt x="9626" y="7463"/>
                </a:cubicBezTo>
                <a:cubicBezTo>
                  <a:pt x="9310" y="7929"/>
                  <a:pt x="10011" y="7077"/>
                  <a:pt x="7928" y="7044"/>
                </a:cubicBezTo>
                <a:cubicBezTo>
                  <a:pt x="6939" y="7077"/>
                  <a:pt x="5493" y="7622"/>
                  <a:pt x="3693" y="7659"/>
                </a:cubicBezTo>
                <a:cubicBezTo>
                  <a:pt x="2866" y="7660"/>
                  <a:pt x="2215" y="7661"/>
                  <a:pt x="1691" y="7662"/>
                </a:cubicBezTo>
                <a:lnTo>
                  <a:pt x="1665" y="7662"/>
                </a:lnTo>
                <a:lnTo>
                  <a:pt x="382" y="7662"/>
                </a:lnTo>
                <a:lnTo>
                  <a:pt x="360" y="7662"/>
                </a:lnTo>
                <a:cubicBezTo>
                  <a:pt x="241" y="7662"/>
                  <a:pt x="134" y="7661"/>
                  <a:pt x="36" y="7659"/>
                </a:cubicBezTo>
                <a:lnTo>
                  <a:pt x="0" y="7658"/>
                </a:lnTo>
                <a:lnTo>
                  <a:pt x="0" y="3989"/>
                </a:lnTo>
                <a:lnTo>
                  <a:pt x="42" y="4009"/>
                </a:lnTo>
                <a:cubicBezTo>
                  <a:pt x="1530" y="4715"/>
                  <a:pt x="3186" y="5482"/>
                  <a:pt x="4269" y="5282"/>
                </a:cubicBezTo>
                <a:cubicBezTo>
                  <a:pt x="6998" y="4494"/>
                  <a:pt x="7864" y="-21"/>
                  <a:pt x="8309" y="0"/>
                </a:cubicBezTo>
                <a:close/>
              </a:path>
            </a:pathLst>
          </a:custGeom>
          <a:gradFill>
            <a:gsLst>
              <a:gs pos="51000">
                <a:schemeClr val="accent6">
                  <a:alpha val="28000"/>
                </a:schemeClr>
              </a:gs>
              <a:gs pos="0">
                <a:schemeClr val="tx1">
                  <a:alpha val="0"/>
                </a:schemeClr>
              </a:gs>
              <a:gs pos="93000">
                <a:schemeClr val="accent6">
                  <a:alpha val="19000"/>
                </a:schemeClr>
              </a:gs>
              <a:gs pos="75000">
                <a:schemeClr val="accent6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60000" scaled="0"/>
          </a:gradFill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0" y="155259"/>
            <a:ext cx="5928670" cy="5590267"/>
          </a:xfrm>
          <a:custGeom>
            <a:avLst/>
            <a:gdLst>
              <a:gd name="connsiteX0" fmla="*/ 212 w 16298"/>
              <a:gd name="connsiteY0" fmla="*/ 4000 h 8803"/>
              <a:gd name="connsiteX1" fmla="*/ 5867 w 16298"/>
              <a:gd name="connsiteY1" fmla="*/ 4237 h 8803"/>
              <a:gd name="connsiteX2" fmla="*/ 10307 w 16298"/>
              <a:gd name="connsiteY2" fmla="*/ 2456 h 8803"/>
              <a:gd name="connsiteX3" fmla="*/ 12768 w 16298"/>
              <a:gd name="connsiteY3" fmla="*/ 1273 h 8803"/>
              <a:gd name="connsiteX4" fmla="*/ 14207 w 16298"/>
              <a:gd name="connsiteY4" fmla="*/ 22 h 8803"/>
              <a:gd name="connsiteX5" fmla="*/ 15759 w 16298"/>
              <a:gd name="connsiteY5" fmla="*/ 1624 h 8803"/>
              <a:gd name="connsiteX6" fmla="*/ 14227 w 16298"/>
              <a:gd name="connsiteY6" fmla="*/ 5898 h 8803"/>
              <a:gd name="connsiteX7" fmla="*/ 10450 w 16298"/>
              <a:gd name="connsiteY7" fmla="*/ 8803 h 8803"/>
              <a:gd name="connsiteX8" fmla="*/ 3812 w 16298"/>
              <a:gd name="connsiteY8" fmla="*/ 6100 h 8803"/>
              <a:gd name="connsiteX9" fmla="*/ 212 w 16298"/>
              <a:gd name="connsiteY9" fmla="*/ 4000 h 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36" h="8804">
                <a:moveTo>
                  <a:pt x="8105" y="0"/>
                </a:moveTo>
                <a:cubicBezTo>
                  <a:pt x="10438" y="1"/>
                  <a:pt x="8725" y="697"/>
                  <a:pt x="8797" y="1624"/>
                </a:cubicBezTo>
                <a:cubicBezTo>
                  <a:pt x="7531" y="3968"/>
                  <a:pt x="7899" y="4428"/>
                  <a:pt x="7265" y="5898"/>
                </a:cubicBezTo>
                <a:cubicBezTo>
                  <a:pt x="6614" y="6893"/>
                  <a:pt x="6061" y="8787"/>
                  <a:pt x="3488" y="8803"/>
                </a:cubicBezTo>
                <a:cubicBezTo>
                  <a:pt x="2242" y="8811"/>
                  <a:pt x="1131" y="8200"/>
                  <a:pt x="81" y="7557"/>
                </a:cubicBezTo>
                <a:lnTo>
                  <a:pt x="0" y="7507"/>
                </a:lnTo>
                <a:lnTo>
                  <a:pt x="0" y="3531"/>
                </a:lnTo>
                <a:lnTo>
                  <a:pt x="11" y="3525"/>
                </a:lnTo>
                <a:cubicBezTo>
                  <a:pt x="896" y="3043"/>
                  <a:pt x="1964" y="2663"/>
                  <a:pt x="3345" y="2456"/>
                </a:cubicBezTo>
                <a:cubicBezTo>
                  <a:pt x="4636" y="1722"/>
                  <a:pt x="3511" y="1154"/>
                  <a:pt x="5806" y="1273"/>
                </a:cubicBezTo>
                <a:cubicBezTo>
                  <a:pt x="6796" y="973"/>
                  <a:pt x="5551" y="55"/>
                  <a:pt x="7245" y="22"/>
                </a:cubicBezTo>
                <a:cubicBezTo>
                  <a:pt x="7579" y="7"/>
                  <a:pt x="7864" y="0"/>
                  <a:pt x="8105" y="0"/>
                </a:cubicBezTo>
                <a:close/>
              </a:path>
            </a:pathLst>
          </a:custGeom>
          <a:gradFill>
            <a:gsLst>
              <a:gs pos="34000">
                <a:schemeClr val="bg2">
                  <a:alpha val="0"/>
                </a:schemeClr>
              </a:gs>
              <a:gs pos="98000">
                <a:schemeClr val="accent1"/>
              </a:gs>
            </a:gsLst>
            <a:lin ang="3780000" scaled="0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0" y="2243172"/>
            <a:ext cx="4752802" cy="3587438"/>
          </a:xfrm>
          <a:custGeom>
            <a:avLst/>
            <a:gdLst>
              <a:gd name="connsiteX0" fmla="*/ 374 w 10945"/>
              <a:gd name="connsiteY0" fmla="*/ 1010 h 5649"/>
              <a:gd name="connsiteX1" fmla="*/ 3387 w 10945"/>
              <a:gd name="connsiteY1" fmla="*/ 1077 h 5649"/>
              <a:gd name="connsiteX2" fmla="*/ 7812 w 10945"/>
              <a:gd name="connsiteY2" fmla="*/ 3972 h 5649"/>
              <a:gd name="connsiteX3" fmla="*/ 10153 w 10945"/>
              <a:gd name="connsiteY3" fmla="*/ 354 h 5649"/>
              <a:gd name="connsiteX4" fmla="*/ 10918 w 10945"/>
              <a:gd name="connsiteY4" fmla="*/ 579 h 5649"/>
              <a:gd name="connsiteX5" fmla="*/ 10438 w 10945"/>
              <a:gd name="connsiteY5" fmla="*/ 2799 h 5649"/>
              <a:gd name="connsiteX6" fmla="*/ 7284 w 10945"/>
              <a:gd name="connsiteY6" fmla="*/ 5649 h 5649"/>
              <a:gd name="connsiteX7" fmla="*/ 1887 w 10945"/>
              <a:gd name="connsiteY7" fmla="*/ 2536 h 5649"/>
              <a:gd name="connsiteX8" fmla="*/ 374 w 10945"/>
              <a:gd name="connsiteY8" fmla="*/ 1010 h 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5" h="5650">
                <a:moveTo>
                  <a:pt x="7210" y="0"/>
                </a:moveTo>
                <a:cubicBezTo>
                  <a:pt x="7329" y="-4"/>
                  <a:pt x="7422" y="132"/>
                  <a:pt x="7457" y="579"/>
                </a:cubicBezTo>
                <a:cubicBezTo>
                  <a:pt x="7592" y="1180"/>
                  <a:pt x="7202" y="1720"/>
                  <a:pt x="6977" y="2799"/>
                </a:cubicBezTo>
                <a:cubicBezTo>
                  <a:pt x="6326" y="3794"/>
                  <a:pt x="6396" y="5633"/>
                  <a:pt x="3823" y="5649"/>
                </a:cubicBezTo>
                <a:cubicBezTo>
                  <a:pt x="2014" y="5661"/>
                  <a:pt x="1103" y="4165"/>
                  <a:pt x="3" y="3242"/>
                </a:cubicBezTo>
                <a:lnTo>
                  <a:pt x="0" y="3240"/>
                </a:lnTo>
                <a:lnTo>
                  <a:pt x="0" y="1117"/>
                </a:lnTo>
                <a:lnTo>
                  <a:pt x="7" y="1121"/>
                </a:lnTo>
                <a:cubicBezTo>
                  <a:pt x="1698" y="2053"/>
                  <a:pt x="2721" y="3931"/>
                  <a:pt x="4351" y="3972"/>
                </a:cubicBezTo>
                <a:cubicBezTo>
                  <a:pt x="7892" y="2336"/>
                  <a:pt x="6377" y="789"/>
                  <a:pt x="6692" y="354"/>
                </a:cubicBezTo>
                <a:cubicBezTo>
                  <a:pt x="6861" y="245"/>
                  <a:pt x="7057" y="6"/>
                  <a:pt x="7210" y="0"/>
                </a:cubicBezTo>
                <a:close/>
              </a:path>
            </a:pathLst>
          </a:custGeom>
          <a:gradFill>
            <a:gsLst>
              <a:gs pos="23000">
                <a:schemeClr val="bg1"/>
              </a:gs>
              <a:gs pos="100000">
                <a:schemeClr val="accent1"/>
              </a:gs>
            </a:gsLst>
            <a:lin ang="3780000" scaled="0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下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49047" t="17662" r="19822" b="26305"/>
          <a:stretch>
            <a:fillRect/>
          </a:stretch>
        </p:blipFill>
        <p:spPr>
          <a:xfrm>
            <a:off x="0" y="0"/>
            <a:ext cx="6285865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99" h="10800">
                <a:moveTo>
                  <a:pt x="0" y="0"/>
                </a:moveTo>
                <a:lnTo>
                  <a:pt x="9899" y="0"/>
                </a:lnTo>
                <a:lnTo>
                  <a:pt x="98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上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22285" t="31212" r="36662" b="25239"/>
          <a:stretch>
            <a:fillRect/>
          </a:stretch>
        </p:blipFill>
        <p:spPr>
          <a:xfrm>
            <a:off x="0" y="0"/>
            <a:ext cx="5588000" cy="6113780"/>
          </a:xfrm>
          <a:custGeom>
            <a:avLst/>
            <a:gdLst>
              <a:gd name="connsiteX0" fmla="*/ 0 w 8621233"/>
              <a:gd name="connsiteY0" fmla="*/ 0 h 6858000"/>
              <a:gd name="connsiteX1" fmla="*/ 8621233 w 8621233"/>
              <a:gd name="connsiteY1" fmla="*/ 0 h 6858000"/>
              <a:gd name="connsiteX2" fmla="*/ 8621233 w 8621233"/>
              <a:gd name="connsiteY2" fmla="*/ 6858000 h 6858000"/>
              <a:gd name="connsiteX3" fmla="*/ 0 w 86212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0" h="9628">
                <a:moveTo>
                  <a:pt x="0" y="0"/>
                </a:moveTo>
                <a:lnTo>
                  <a:pt x="8800" y="0"/>
                </a:lnTo>
                <a:lnTo>
                  <a:pt x="8800" y="9628"/>
                </a:lnTo>
                <a:lnTo>
                  <a:pt x="0" y="962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3" name="图形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11372850" y="495300"/>
            <a:ext cx="228600" cy="228600"/>
          </a:xfrm>
          <a:prstGeom prst="rect">
            <a:avLst/>
          </a:prstGeom>
        </p:spPr>
      </p:pic>
      <p:pic>
        <p:nvPicPr>
          <p:cNvPr id="24" name="图形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400000" flipH="1">
            <a:off x="11144250" y="495300"/>
            <a:ext cx="228600" cy="228600"/>
          </a:xfrm>
          <a:prstGeom prst="rect">
            <a:avLst/>
          </a:prstGeom>
        </p:spPr>
      </p:pic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"/>
          <p:cNvSpPr txBox="1">
            <a:spLocks noGrp="1"/>
          </p:cNvSpPr>
          <p:nvPr>
            <p:ph type="title" idx="17826049" hasCustomPrompt="1"/>
            <p:custDataLst>
              <p:tags r:id="rId11"/>
            </p:custDataLst>
          </p:nvPr>
        </p:nvSpPr>
        <p:spPr>
          <a:xfrm>
            <a:off x="4823883" y="3530600"/>
            <a:ext cx="6352117" cy="15240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单击此处添加章节标题</a:t>
            </a:r>
          </a:p>
        </p:txBody>
      </p:sp>
      <p:sp>
        <p:nvSpPr>
          <p:cNvPr id="8" name="节编号"/>
          <p:cNvSpPr txBox="1">
            <a:spLocks noGrp="1"/>
          </p:cNvSpPr>
          <p:nvPr>
            <p:ph type="body" idx="17826561" hasCustomPrompt="1"/>
            <p:custDataLst>
              <p:tags r:id="rId12"/>
            </p:custDataLst>
          </p:nvPr>
        </p:nvSpPr>
        <p:spPr>
          <a:xfrm>
            <a:off x="9648825" y="1905000"/>
            <a:ext cx="1527175" cy="15240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r" defTabSz="914400" rtl="0" eaLnBrk="1" fontAlgn="auto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zh-CN" sz="7200" b="1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01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-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1372850" y="495300"/>
            <a:ext cx="228600" cy="228600"/>
          </a:xfrm>
          <a:prstGeom prst="rect">
            <a:avLst/>
          </a:prstGeom>
        </p:spPr>
      </p:pic>
      <p:pic>
        <p:nvPicPr>
          <p:cNvPr id="1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 flipH="1">
            <a:off x="11144250" y="495300"/>
            <a:ext cx="228600" cy="228600"/>
          </a:xfrm>
          <a:prstGeom prst="rect">
            <a:avLst/>
          </a:prstGeom>
        </p:spPr>
      </p:pic>
      <p:pic>
        <p:nvPicPr>
          <p:cNvPr id="13" name="下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9809" t="17662" r="19809" b="26305"/>
          <a:stretch>
            <a:fillRect/>
          </a:stretch>
        </p:blipFill>
        <p:spPr>
          <a:xfrm>
            <a:off x="0" y="-762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上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t="25911" r="36662" b="25239"/>
          <a:stretch>
            <a:fillRect/>
          </a:stretch>
        </p:blipFill>
        <p:spPr>
          <a:xfrm>
            <a:off x="3570605" y="0"/>
            <a:ext cx="8621395" cy="6858000"/>
          </a:xfrm>
          <a:custGeom>
            <a:avLst/>
            <a:gdLst>
              <a:gd name="connsiteX0" fmla="*/ 0 w 8621233"/>
              <a:gd name="connsiteY0" fmla="*/ 0 h 6858000"/>
              <a:gd name="connsiteX1" fmla="*/ 8621233 w 8621233"/>
              <a:gd name="connsiteY1" fmla="*/ 0 h 6858000"/>
              <a:gd name="connsiteX2" fmla="*/ 8621233 w 8621233"/>
              <a:gd name="connsiteY2" fmla="*/ 6858000 h 6858000"/>
              <a:gd name="connsiteX3" fmla="*/ 0 w 86212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1233" h="6858000">
                <a:moveTo>
                  <a:pt x="0" y="0"/>
                </a:moveTo>
                <a:lnTo>
                  <a:pt x="8621233" y="0"/>
                </a:lnTo>
                <a:lnTo>
                  <a:pt x="862123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 10"/>
          <p:cNvSpPr/>
          <p:nvPr>
            <p:custDataLst>
              <p:tags r:id="rId5"/>
            </p:custDataLst>
          </p:nvPr>
        </p:nvSpPr>
        <p:spPr>
          <a:xfrm>
            <a:off x="247650" y="1984375"/>
            <a:ext cx="11997690" cy="4866005"/>
          </a:xfrm>
          <a:custGeom>
            <a:avLst/>
            <a:gdLst>
              <a:gd name="connsiteX0" fmla="*/ 12 w 18894"/>
              <a:gd name="connsiteY0" fmla="*/ 3352 h 7663"/>
              <a:gd name="connsiteX1" fmla="*/ 6330 w 18894"/>
              <a:gd name="connsiteY1" fmla="*/ 2960 h 7663"/>
              <a:gd name="connsiteX2" fmla="*/ 13261 w 18894"/>
              <a:gd name="connsiteY2" fmla="*/ 5282 h 7663"/>
              <a:gd name="connsiteX3" fmla="*/ 17566 w 18894"/>
              <a:gd name="connsiteY3" fmla="*/ 887 h 7663"/>
              <a:gd name="connsiteX4" fmla="*/ 18497 w 18894"/>
              <a:gd name="connsiteY4" fmla="*/ 1777 h 7663"/>
              <a:gd name="connsiteX5" fmla="*/ 17867 w 18894"/>
              <a:gd name="connsiteY5" fmla="*/ 3998 h 7663"/>
              <a:gd name="connsiteX6" fmla="*/ 18819 w 18894"/>
              <a:gd name="connsiteY6" fmla="*/ 4251 h 7663"/>
              <a:gd name="connsiteX7" fmla="*/ 18618 w 18894"/>
              <a:gd name="connsiteY7" fmla="*/ 7463 h 7663"/>
              <a:gd name="connsiteX8" fmla="*/ 16920 w 18894"/>
              <a:gd name="connsiteY8" fmla="*/ 7044 h 7663"/>
              <a:gd name="connsiteX9" fmla="*/ 12685 w 18894"/>
              <a:gd name="connsiteY9" fmla="*/ 7659 h 7663"/>
              <a:gd name="connsiteX10" fmla="*/ 5994 w 18894"/>
              <a:gd name="connsiteY10" fmla="*/ 7409 h 7663"/>
              <a:gd name="connsiteX11" fmla="*/ 1824 w 18894"/>
              <a:gd name="connsiteY11" fmla="*/ 7453 h 7663"/>
              <a:gd name="connsiteX12" fmla="*/ 12 w 18894"/>
              <a:gd name="connsiteY12" fmla="*/ 3352 h 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94" h="7663">
                <a:moveTo>
                  <a:pt x="12" y="3352"/>
                </a:moveTo>
                <a:cubicBezTo>
                  <a:pt x="698" y="1764"/>
                  <a:pt x="4860" y="2840"/>
                  <a:pt x="6330" y="2960"/>
                </a:cubicBezTo>
                <a:cubicBezTo>
                  <a:pt x="7800" y="3080"/>
                  <a:pt x="11388" y="5628"/>
                  <a:pt x="13261" y="5282"/>
                </a:cubicBezTo>
                <a:cubicBezTo>
                  <a:pt x="16636" y="4307"/>
                  <a:pt x="17161" y="-2368"/>
                  <a:pt x="17566" y="887"/>
                </a:cubicBezTo>
                <a:cubicBezTo>
                  <a:pt x="18398" y="420"/>
                  <a:pt x="18605" y="751"/>
                  <a:pt x="18497" y="1777"/>
                </a:cubicBezTo>
                <a:cubicBezTo>
                  <a:pt x="18427" y="2378"/>
                  <a:pt x="18241" y="1943"/>
                  <a:pt x="17867" y="3998"/>
                </a:cubicBezTo>
                <a:cubicBezTo>
                  <a:pt x="18093" y="4658"/>
                  <a:pt x="18857" y="3826"/>
                  <a:pt x="18819" y="4251"/>
                </a:cubicBezTo>
                <a:cubicBezTo>
                  <a:pt x="18944" y="4829"/>
                  <a:pt x="18935" y="6998"/>
                  <a:pt x="18618" y="7463"/>
                </a:cubicBezTo>
                <a:cubicBezTo>
                  <a:pt x="18302" y="7929"/>
                  <a:pt x="19003" y="7077"/>
                  <a:pt x="16920" y="7044"/>
                </a:cubicBezTo>
                <a:cubicBezTo>
                  <a:pt x="15931" y="7077"/>
                  <a:pt x="14485" y="7622"/>
                  <a:pt x="12685" y="7659"/>
                </a:cubicBezTo>
                <a:cubicBezTo>
                  <a:pt x="7524" y="7661"/>
                  <a:pt x="9189" y="7710"/>
                  <a:pt x="5994" y="7409"/>
                </a:cubicBezTo>
                <a:cubicBezTo>
                  <a:pt x="3486" y="7256"/>
                  <a:pt x="3069" y="7498"/>
                  <a:pt x="1824" y="7453"/>
                </a:cubicBezTo>
                <a:cubicBezTo>
                  <a:pt x="1196" y="6933"/>
                  <a:pt x="-141" y="7632"/>
                  <a:pt x="12" y="3352"/>
                </a:cubicBezTo>
                <a:close/>
              </a:path>
            </a:pathLst>
          </a:custGeom>
          <a:gradFill>
            <a:gsLst>
              <a:gs pos="51000">
                <a:schemeClr val="accent6">
                  <a:alpha val="28000"/>
                </a:schemeClr>
              </a:gs>
              <a:gs pos="7000">
                <a:schemeClr val="bg1">
                  <a:alpha val="49000"/>
                </a:schemeClr>
              </a:gs>
              <a:gs pos="93000">
                <a:schemeClr val="accent6">
                  <a:alpha val="19000"/>
                </a:schemeClr>
              </a:gs>
              <a:gs pos="75000">
                <a:schemeClr val="accent6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60000" scaled="0"/>
          </a:gradFill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任意多边形 9"/>
          <p:cNvSpPr/>
          <p:nvPr>
            <p:custDataLst>
              <p:tags r:id="rId6"/>
            </p:custDataLst>
          </p:nvPr>
        </p:nvSpPr>
        <p:spPr>
          <a:xfrm>
            <a:off x="1536700" y="155575"/>
            <a:ext cx="10349865" cy="5590540"/>
          </a:xfrm>
          <a:custGeom>
            <a:avLst/>
            <a:gdLst>
              <a:gd name="connsiteX0" fmla="*/ 212 w 16298"/>
              <a:gd name="connsiteY0" fmla="*/ 4000 h 8803"/>
              <a:gd name="connsiteX1" fmla="*/ 5867 w 16298"/>
              <a:gd name="connsiteY1" fmla="*/ 4237 h 8803"/>
              <a:gd name="connsiteX2" fmla="*/ 10307 w 16298"/>
              <a:gd name="connsiteY2" fmla="*/ 2456 h 8803"/>
              <a:gd name="connsiteX3" fmla="*/ 12768 w 16298"/>
              <a:gd name="connsiteY3" fmla="*/ 1273 h 8803"/>
              <a:gd name="connsiteX4" fmla="*/ 14207 w 16298"/>
              <a:gd name="connsiteY4" fmla="*/ 22 h 8803"/>
              <a:gd name="connsiteX5" fmla="*/ 15759 w 16298"/>
              <a:gd name="connsiteY5" fmla="*/ 1624 h 8803"/>
              <a:gd name="connsiteX6" fmla="*/ 14227 w 16298"/>
              <a:gd name="connsiteY6" fmla="*/ 5898 h 8803"/>
              <a:gd name="connsiteX7" fmla="*/ 10450 w 16298"/>
              <a:gd name="connsiteY7" fmla="*/ 8803 h 8803"/>
              <a:gd name="connsiteX8" fmla="*/ 3812 w 16298"/>
              <a:gd name="connsiteY8" fmla="*/ 6100 h 8803"/>
              <a:gd name="connsiteX9" fmla="*/ 212 w 16298"/>
              <a:gd name="connsiteY9" fmla="*/ 4000 h 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99" h="8804">
                <a:moveTo>
                  <a:pt x="212" y="4000"/>
                </a:moveTo>
                <a:cubicBezTo>
                  <a:pt x="812" y="3026"/>
                  <a:pt x="4781" y="5050"/>
                  <a:pt x="5867" y="4237"/>
                </a:cubicBezTo>
                <a:cubicBezTo>
                  <a:pt x="6953" y="3424"/>
                  <a:pt x="8298" y="2757"/>
                  <a:pt x="10307" y="2456"/>
                </a:cubicBezTo>
                <a:cubicBezTo>
                  <a:pt x="11598" y="1722"/>
                  <a:pt x="10473" y="1154"/>
                  <a:pt x="12768" y="1273"/>
                </a:cubicBezTo>
                <a:cubicBezTo>
                  <a:pt x="13758" y="973"/>
                  <a:pt x="12513" y="55"/>
                  <a:pt x="14207" y="22"/>
                </a:cubicBezTo>
                <a:cubicBezTo>
                  <a:pt x="17774" y="-141"/>
                  <a:pt x="15680" y="601"/>
                  <a:pt x="15759" y="1624"/>
                </a:cubicBezTo>
                <a:cubicBezTo>
                  <a:pt x="14493" y="3968"/>
                  <a:pt x="14861" y="4428"/>
                  <a:pt x="14227" y="5898"/>
                </a:cubicBezTo>
                <a:cubicBezTo>
                  <a:pt x="13576" y="6893"/>
                  <a:pt x="13023" y="8787"/>
                  <a:pt x="10450" y="8803"/>
                </a:cubicBezTo>
                <a:cubicBezTo>
                  <a:pt x="7877" y="8819"/>
                  <a:pt x="5880" y="6197"/>
                  <a:pt x="3812" y="6100"/>
                </a:cubicBezTo>
                <a:cubicBezTo>
                  <a:pt x="2252" y="5845"/>
                  <a:pt x="-835" y="5170"/>
                  <a:pt x="212" y="4000"/>
                </a:cubicBezTo>
                <a:close/>
              </a:path>
            </a:pathLst>
          </a:custGeom>
          <a:gradFill>
            <a:gsLst>
              <a:gs pos="43000">
                <a:schemeClr val="bg2">
                  <a:alpha val="0"/>
                </a:schemeClr>
              </a:gs>
              <a:gs pos="88000">
                <a:schemeClr val="accent1"/>
              </a:gs>
            </a:gsLst>
            <a:lin ang="3780000" scaled="0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7"/>
            </p:custDataLst>
          </p:nvPr>
        </p:nvSpPr>
        <p:spPr>
          <a:xfrm>
            <a:off x="3759835" y="2243455"/>
            <a:ext cx="6950710" cy="3587750"/>
          </a:xfrm>
          <a:custGeom>
            <a:avLst/>
            <a:gdLst>
              <a:gd name="connsiteX0" fmla="*/ 374 w 10945"/>
              <a:gd name="connsiteY0" fmla="*/ 1010 h 5649"/>
              <a:gd name="connsiteX1" fmla="*/ 3387 w 10945"/>
              <a:gd name="connsiteY1" fmla="*/ 1077 h 5649"/>
              <a:gd name="connsiteX2" fmla="*/ 7812 w 10945"/>
              <a:gd name="connsiteY2" fmla="*/ 3972 h 5649"/>
              <a:gd name="connsiteX3" fmla="*/ 10153 w 10945"/>
              <a:gd name="connsiteY3" fmla="*/ 354 h 5649"/>
              <a:gd name="connsiteX4" fmla="*/ 10918 w 10945"/>
              <a:gd name="connsiteY4" fmla="*/ 579 h 5649"/>
              <a:gd name="connsiteX5" fmla="*/ 10438 w 10945"/>
              <a:gd name="connsiteY5" fmla="*/ 2799 h 5649"/>
              <a:gd name="connsiteX6" fmla="*/ 7284 w 10945"/>
              <a:gd name="connsiteY6" fmla="*/ 5649 h 5649"/>
              <a:gd name="connsiteX7" fmla="*/ 1887 w 10945"/>
              <a:gd name="connsiteY7" fmla="*/ 2536 h 5649"/>
              <a:gd name="connsiteX8" fmla="*/ 374 w 10945"/>
              <a:gd name="connsiteY8" fmla="*/ 1010 h 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46" h="5650">
                <a:moveTo>
                  <a:pt x="374" y="1010"/>
                </a:moveTo>
                <a:cubicBezTo>
                  <a:pt x="716" y="188"/>
                  <a:pt x="1647" y="162"/>
                  <a:pt x="3387" y="1077"/>
                </a:cubicBezTo>
                <a:cubicBezTo>
                  <a:pt x="5127" y="1992"/>
                  <a:pt x="6156" y="3930"/>
                  <a:pt x="7812" y="3972"/>
                </a:cubicBezTo>
                <a:cubicBezTo>
                  <a:pt x="11353" y="2336"/>
                  <a:pt x="9838" y="789"/>
                  <a:pt x="10153" y="354"/>
                </a:cubicBezTo>
                <a:cubicBezTo>
                  <a:pt x="10453" y="159"/>
                  <a:pt x="10839" y="-444"/>
                  <a:pt x="10918" y="579"/>
                </a:cubicBezTo>
                <a:cubicBezTo>
                  <a:pt x="11053" y="1180"/>
                  <a:pt x="10663" y="1720"/>
                  <a:pt x="10438" y="2799"/>
                </a:cubicBezTo>
                <a:cubicBezTo>
                  <a:pt x="9787" y="3794"/>
                  <a:pt x="9857" y="5633"/>
                  <a:pt x="7284" y="5649"/>
                </a:cubicBezTo>
                <a:cubicBezTo>
                  <a:pt x="4711" y="5665"/>
                  <a:pt x="3955" y="2633"/>
                  <a:pt x="1887" y="2536"/>
                </a:cubicBezTo>
                <a:cubicBezTo>
                  <a:pt x="687" y="1754"/>
                  <a:pt x="-673" y="2180"/>
                  <a:pt x="374" y="1010"/>
                </a:cubicBezTo>
                <a:close/>
              </a:path>
            </a:pathLst>
          </a:custGeom>
          <a:gradFill>
            <a:gsLst>
              <a:gs pos="23000">
                <a:srgbClr val="00039C">
                  <a:lumMod val="57000"/>
                  <a:alpha val="0"/>
                </a:srgbClr>
              </a:gs>
              <a:gs pos="100000">
                <a:schemeClr val="accent1"/>
              </a:gs>
            </a:gsLst>
            <a:lin ang="3780000" scaled="0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Subtitle 18"/>
          <p:cNvSpPr>
            <a:spLocks noGrp="1"/>
          </p:cNvSpPr>
          <p:nvPr>
            <p:ph type="body" idx="17826305" hasCustomPrompt="1"/>
            <p:custDataLst>
              <p:tags r:id="rId11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</a:p>
        </p:txBody>
      </p:sp>
      <p:sp>
        <p:nvSpPr>
          <p:cNvPr id="7" name="标题"/>
          <p:cNvSpPr txBox="1">
            <a:spLocks noGrp="1"/>
          </p:cNvSpPr>
          <p:nvPr>
            <p:ph type="title" idx="17826049" hasCustomPrompt="1"/>
            <p:custDataLst>
              <p:tags r:id="rId12"/>
            </p:custDataLst>
          </p:nvPr>
        </p:nvSpPr>
        <p:spPr>
          <a:xfrm>
            <a:off x="1016000" y="3175000"/>
            <a:ext cx="5451122" cy="10160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zh-CN" sz="6400" b="1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谢谢观看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7826305" hasCustomPrompt="1"/>
            <p:custDataLst>
              <p:tags r:id="rId2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0" name="Title 9"/>
          <p:cNvSpPr>
            <a:spLocks noGrp="1"/>
          </p:cNvSpPr>
          <p:nvPr>
            <p:ph type="ctrTitle" idx="17826049" hasCustomPrompt="1"/>
            <p:custDataLst>
              <p:tags r:id="rId3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319883777" hasCustomPrompt="1"/>
            <p:custDataLst>
              <p:tags r:id="rId4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319883522" hasCustomPrompt="1"/>
            <p:custDataLst>
              <p:tags r:id="rId5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51446017" hasCustomPrompt="1"/>
            <p:custDataLst>
              <p:tags r:id="rId6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319949313" hasCustomPrompt="1"/>
            <p:custDataLst>
              <p:tags r:id="rId7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319949058" hasCustomPrompt="1"/>
            <p:custDataLst>
              <p:tags r:id="rId8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51511553" hasCustomPrompt="1"/>
            <p:custDataLst>
              <p:tags r:id="rId9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320014849" hasCustomPrompt="1"/>
            <p:custDataLst>
              <p:tags r:id="rId10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320014594" hasCustomPrompt="1"/>
            <p:custDataLst>
              <p:tags r:id="rId11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51577089" hasCustomPrompt="1"/>
            <p:custDataLst>
              <p:tags r:id="rId12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320080385" hasCustomPrompt="1"/>
            <p:custDataLst>
              <p:tags r:id="rId13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1" name="装饰  0"/>
          <p:cNvSpPr>
            <a:spLocks noGrp="1"/>
          </p:cNvSpPr>
          <p:nvPr>
            <p:ph type="body" idx="320080130" hasCustomPrompt="1"/>
            <p:custDataLst>
              <p:tags r:id="rId14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51642625" hasCustomPrompt="1"/>
            <p:custDataLst>
              <p:tags r:id="rId15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42" Type="http://schemas.openxmlformats.org/officeDocument/2006/relationships/slideLayout" Target="../slideLayouts/slideLayout52.xml"/><Relationship Id="rId47" Type="http://schemas.openxmlformats.org/officeDocument/2006/relationships/slideLayout" Target="../slideLayouts/slideLayout57.xml"/><Relationship Id="rId50" Type="http://schemas.openxmlformats.org/officeDocument/2006/relationships/tags" Target="../tags/tag1.xml"/><Relationship Id="rId55" Type="http://schemas.openxmlformats.org/officeDocument/2006/relationships/tags" Target="../tags/tag6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45" Type="http://schemas.openxmlformats.org/officeDocument/2006/relationships/slideLayout" Target="../slideLayouts/slideLayout55.xml"/><Relationship Id="rId53" Type="http://schemas.openxmlformats.org/officeDocument/2006/relationships/tags" Target="../tags/tag4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43" Type="http://schemas.openxmlformats.org/officeDocument/2006/relationships/slideLayout" Target="../slideLayouts/slideLayout53.xml"/><Relationship Id="rId48" Type="http://schemas.openxmlformats.org/officeDocument/2006/relationships/slideLayout" Target="../slideLayouts/slideLayout58.xml"/><Relationship Id="rId56" Type="http://schemas.openxmlformats.org/officeDocument/2006/relationships/tags" Target="../tags/tag7.xml"/><Relationship Id="rId8" Type="http://schemas.openxmlformats.org/officeDocument/2006/relationships/slideLayout" Target="../slideLayouts/slideLayout18.xml"/><Relationship Id="rId51" Type="http://schemas.openxmlformats.org/officeDocument/2006/relationships/tags" Target="../tags/tag2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Relationship Id="rId46" Type="http://schemas.openxmlformats.org/officeDocument/2006/relationships/slideLayout" Target="../slideLayouts/slideLayout56.xml"/><Relationship Id="rId59" Type="http://schemas.openxmlformats.org/officeDocument/2006/relationships/image" Target="../media/image2.svg"/><Relationship Id="rId20" Type="http://schemas.openxmlformats.org/officeDocument/2006/relationships/slideLayout" Target="../slideLayouts/slideLayout30.xml"/><Relationship Id="rId41" Type="http://schemas.openxmlformats.org/officeDocument/2006/relationships/slideLayout" Target="../slideLayouts/slideLayout51.xml"/><Relationship Id="rId54" Type="http://schemas.openxmlformats.org/officeDocument/2006/relationships/tags" Target="../tags/tag5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49" Type="http://schemas.openxmlformats.org/officeDocument/2006/relationships/theme" Target="../theme/theme2.xml"/><Relationship Id="rId57" Type="http://schemas.openxmlformats.org/officeDocument/2006/relationships/tags" Target="../tags/tag8.xml"/><Relationship Id="rId10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54.xml"/><Relationship Id="rId5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下"/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 l="34655" t="29585" r="20491" b="32513"/>
          <a:stretch>
            <a:fillRect/>
          </a:stretch>
        </p:blipFill>
        <p:spPr>
          <a:xfrm>
            <a:off x="0" y="612775"/>
            <a:ext cx="12192635" cy="62452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1" h="9835">
                <a:moveTo>
                  <a:pt x="0" y="0"/>
                </a:moveTo>
                <a:lnTo>
                  <a:pt x="19201" y="0"/>
                </a:lnTo>
                <a:lnTo>
                  <a:pt x="19201" y="9835"/>
                </a:lnTo>
                <a:lnTo>
                  <a:pt x="0" y="98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52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5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54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21"/>
            <p:custDataLst>
              <p:tags r:id="rId5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Char char="●"/>
            </a:pPr>
            <a:r>
              <a:rPr lang="zh-CN" altLang="en-US" dirty="0"/>
              <a:t>单击此处编辑母版文本样式</a:t>
            </a:r>
          </a:p>
          <a:p>
            <a:pPr marR="0" lvl="1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Char char="●"/>
              <a:tabLst>
                <a:tab pos="1609725" algn="l"/>
              </a:tabLst>
            </a:pPr>
            <a:r>
              <a:rPr lang="zh-CN" altLang="en-US" dirty="0"/>
              <a:t>二级</a:t>
            </a:r>
          </a:p>
          <a:p>
            <a:pPr marR="0" lvl="2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Char char="●"/>
            </a:pPr>
            <a:r>
              <a:rPr lang="zh-CN" altLang="en-US" dirty="0"/>
              <a:t>三级</a:t>
            </a:r>
          </a:p>
          <a:p>
            <a:pPr marR="0" lvl="3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Font typeface="Wingdings" panose="05000000000000000000" charset="0"/>
              <a:buChar char=""/>
            </a:pPr>
            <a:r>
              <a:rPr lang="zh-CN" altLang="en-US" dirty="0"/>
              <a:t>四级</a:t>
            </a:r>
          </a:p>
          <a:p>
            <a:pPr marR="0" lvl="4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</a:pPr>
            <a:r>
              <a:rPr lang="zh-CN" altLang="en-US" dirty="0"/>
              <a:t>五级</a:t>
            </a:r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5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4" name="KSO_TEMPLATE" hidden="1"/>
          <p:cNvSpPr/>
          <p:nvPr userDrawn="1">
            <p:custDataLst>
              <p:tags r:id="rId5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50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dirty="0" smtClean="0">
          <a:ln>
            <a:noFill/>
            <a:prstDash val="sysDot"/>
          </a:ln>
          <a:solidFill>
            <a:schemeClr val="tx1"/>
          </a:solidFill>
          <a:latin typeface="+mj-lt"/>
          <a:ea typeface="+mj-lt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dirty="0">
          <a:ln>
            <a:noFill/>
            <a:prstDash val="sysDot"/>
          </a:ln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dirty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dirty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24.xml"/><Relationship Id="rId2" Type="http://schemas.openxmlformats.org/officeDocument/2006/relationships/tags" Target="../tags/tag523.xml"/><Relationship Id="rId1" Type="http://schemas.openxmlformats.org/officeDocument/2006/relationships/tags" Target="../tags/tag522.xml"/><Relationship Id="rId4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587.xml"/><Relationship Id="rId7" Type="http://schemas.openxmlformats.org/officeDocument/2006/relationships/image" Target="../media/image27.png"/><Relationship Id="rId2" Type="http://schemas.openxmlformats.org/officeDocument/2006/relationships/tags" Target="../tags/tag586.xml"/><Relationship Id="rId1" Type="http://schemas.openxmlformats.org/officeDocument/2006/relationships/tags" Target="../tags/tag585.xml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37.xml"/><Relationship Id="rId4" Type="http://schemas.openxmlformats.org/officeDocument/2006/relationships/tags" Target="../tags/tag58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590.xml"/><Relationship Id="rId1" Type="http://schemas.openxmlformats.org/officeDocument/2006/relationships/tags" Target="../tags/tag58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93.xml"/><Relationship Id="rId7" Type="http://schemas.openxmlformats.org/officeDocument/2006/relationships/image" Target="../media/image32.png"/><Relationship Id="rId2" Type="http://schemas.openxmlformats.org/officeDocument/2006/relationships/tags" Target="../tags/tag592.xml"/><Relationship Id="rId1" Type="http://schemas.openxmlformats.org/officeDocument/2006/relationships/tags" Target="../tags/tag59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596.xml"/><Relationship Id="rId7" Type="http://schemas.openxmlformats.org/officeDocument/2006/relationships/image" Target="../media/image33.png"/><Relationship Id="rId2" Type="http://schemas.openxmlformats.org/officeDocument/2006/relationships/tags" Target="../tags/tag595.xml"/><Relationship Id="rId1" Type="http://schemas.openxmlformats.org/officeDocument/2006/relationships/tags" Target="../tags/tag594.xml"/><Relationship Id="rId6" Type="http://schemas.openxmlformats.org/officeDocument/2006/relationships/slideLayout" Target="../slideLayouts/slideLayout34.xml"/><Relationship Id="rId5" Type="http://schemas.openxmlformats.org/officeDocument/2006/relationships/tags" Target="../tags/tag598.xml"/><Relationship Id="rId4" Type="http://schemas.openxmlformats.org/officeDocument/2006/relationships/tags" Target="../tags/tag59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ags" Target="../tags/tag59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532.xml"/><Relationship Id="rId13" Type="http://schemas.openxmlformats.org/officeDocument/2006/relationships/tags" Target="../tags/tag537.xml"/><Relationship Id="rId18" Type="http://schemas.openxmlformats.org/officeDocument/2006/relationships/tags" Target="../tags/tag542.xml"/><Relationship Id="rId3" Type="http://schemas.openxmlformats.org/officeDocument/2006/relationships/tags" Target="../tags/tag527.xml"/><Relationship Id="rId7" Type="http://schemas.openxmlformats.org/officeDocument/2006/relationships/tags" Target="../tags/tag531.xml"/><Relationship Id="rId12" Type="http://schemas.openxmlformats.org/officeDocument/2006/relationships/tags" Target="../tags/tag536.xml"/><Relationship Id="rId17" Type="http://schemas.openxmlformats.org/officeDocument/2006/relationships/tags" Target="../tags/tag541.xml"/><Relationship Id="rId2" Type="http://schemas.openxmlformats.org/officeDocument/2006/relationships/tags" Target="../tags/tag526.xml"/><Relationship Id="rId16" Type="http://schemas.openxmlformats.org/officeDocument/2006/relationships/tags" Target="../tags/tag540.xml"/><Relationship Id="rId1" Type="http://schemas.openxmlformats.org/officeDocument/2006/relationships/tags" Target="../tags/tag525.xml"/><Relationship Id="rId6" Type="http://schemas.openxmlformats.org/officeDocument/2006/relationships/tags" Target="../tags/tag530.xml"/><Relationship Id="rId11" Type="http://schemas.openxmlformats.org/officeDocument/2006/relationships/tags" Target="../tags/tag535.xml"/><Relationship Id="rId5" Type="http://schemas.openxmlformats.org/officeDocument/2006/relationships/tags" Target="../tags/tag529.xml"/><Relationship Id="rId15" Type="http://schemas.openxmlformats.org/officeDocument/2006/relationships/tags" Target="../tags/tag539.xml"/><Relationship Id="rId10" Type="http://schemas.openxmlformats.org/officeDocument/2006/relationships/tags" Target="../tags/tag534.xml"/><Relationship Id="rId19" Type="http://schemas.openxmlformats.org/officeDocument/2006/relationships/slideLayout" Target="../slideLayouts/slideLayout46.xml"/><Relationship Id="rId4" Type="http://schemas.openxmlformats.org/officeDocument/2006/relationships/tags" Target="../tags/tag528.xml"/><Relationship Id="rId9" Type="http://schemas.openxmlformats.org/officeDocument/2006/relationships/tags" Target="../tags/tag533.xml"/><Relationship Id="rId14" Type="http://schemas.openxmlformats.org/officeDocument/2006/relationships/tags" Target="../tags/tag53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550.xml"/><Relationship Id="rId13" Type="http://schemas.openxmlformats.org/officeDocument/2006/relationships/image" Target="../media/image13.jpg"/><Relationship Id="rId3" Type="http://schemas.openxmlformats.org/officeDocument/2006/relationships/tags" Target="../tags/tag545.xml"/><Relationship Id="rId7" Type="http://schemas.openxmlformats.org/officeDocument/2006/relationships/tags" Target="../tags/tag549.xml"/><Relationship Id="rId12" Type="http://schemas.openxmlformats.org/officeDocument/2006/relationships/slideLayout" Target="../slideLayouts/slideLayout40.xml"/><Relationship Id="rId2" Type="http://schemas.openxmlformats.org/officeDocument/2006/relationships/tags" Target="../tags/tag544.xml"/><Relationship Id="rId1" Type="http://schemas.openxmlformats.org/officeDocument/2006/relationships/tags" Target="../tags/tag543.xml"/><Relationship Id="rId6" Type="http://schemas.openxmlformats.org/officeDocument/2006/relationships/tags" Target="../tags/tag548.xml"/><Relationship Id="rId11" Type="http://schemas.openxmlformats.org/officeDocument/2006/relationships/tags" Target="../tags/tag553.xml"/><Relationship Id="rId5" Type="http://schemas.openxmlformats.org/officeDocument/2006/relationships/tags" Target="../tags/tag547.xml"/><Relationship Id="rId10" Type="http://schemas.openxmlformats.org/officeDocument/2006/relationships/tags" Target="../tags/tag552.xml"/><Relationship Id="rId4" Type="http://schemas.openxmlformats.org/officeDocument/2006/relationships/tags" Target="../tags/tag546.xml"/><Relationship Id="rId9" Type="http://schemas.openxmlformats.org/officeDocument/2006/relationships/tags" Target="../tags/tag55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556.xml"/><Relationship Id="rId7" Type="http://schemas.openxmlformats.org/officeDocument/2006/relationships/image" Target="../media/image14.png"/><Relationship Id="rId2" Type="http://schemas.openxmlformats.org/officeDocument/2006/relationships/tags" Target="../tags/tag555.xml"/><Relationship Id="rId1" Type="http://schemas.openxmlformats.org/officeDocument/2006/relationships/tags" Target="../tags/tag554.xml"/><Relationship Id="rId6" Type="http://schemas.openxmlformats.org/officeDocument/2006/relationships/slideLayout" Target="../slideLayouts/slideLayout43.xml"/><Relationship Id="rId5" Type="http://schemas.openxmlformats.org/officeDocument/2006/relationships/tags" Target="../tags/tag558.xml"/><Relationship Id="rId4" Type="http://schemas.openxmlformats.org/officeDocument/2006/relationships/tags" Target="../tags/tag55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561.xml"/><Relationship Id="rId7" Type="http://schemas.openxmlformats.org/officeDocument/2006/relationships/image" Target="../media/image16.png"/><Relationship Id="rId2" Type="http://schemas.openxmlformats.org/officeDocument/2006/relationships/tags" Target="../tags/tag560.xml"/><Relationship Id="rId1" Type="http://schemas.openxmlformats.org/officeDocument/2006/relationships/tags" Target="../tags/tag559.xml"/><Relationship Id="rId6" Type="http://schemas.openxmlformats.org/officeDocument/2006/relationships/slideLayout" Target="../slideLayouts/slideLayout42.xml"/><Relationship Id="rId5" Type="http://schemas.openxmlformats.org/officeDocument/2006/relationships/tags" Target="../tags/tag563.xml"/><Relationship Id="rId4" Type="http://schemas.openxmlformats.org/officeDocument/2006/relationships/tags" Target="../tags/tag562.xml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566.xml"/><Relationship Id="rId7" Type="http://schemas.openxmlformats.org/officeDocument/2006/relationships/slideLayout" Target="../slideLayouts/slideLayout42.xml"/><Relationship Id="rId2" Type="http://schemas.openxmlformats.org/officeDocument/2006/relationships/tags" Target="../tags/tag565.xml"/><Relationship Id="rId1" Type="http://schemas.openxmlformats.org/officeDocument/2006/relationships/tags" Target="../tags/tag564.xml"/><Relationship Id="rId6" Type="http://schemas.openxmlformats.org/officeDocument/2006/relationships/tags" Target="../tags/tag569.xml"/><Relationship Id="rId5" Type="http://schemas.openxmlformats.org/officeDocument/2006/relationships/tags" Target="../tags/tag568.xml"/><Relationship Id="rId4" Type="http://schemas.openxmlformats.org/officeDocument/2006/relationships/tags" Target="../tags/tag567.xml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572.xml"/><Relationship Id="rId7" Type="http://schemas.openxmlformats.org/officeDocument/2006/relationships/image" Target="../media/image21.png"/><Relationship Id="rId2" Type="http://schemas.openxmlformats.org/officeDocument/2006/relationships/tags" Target="../tags/tag571.xml"/><Relationship Id="rId1" Type="http://schemas.openxmlformats.org/officeDocument/2006/relationships/tags" Target="../tags/tag570.xml"/><Relationship Id="rId6" Type="http://schemas.openxmlformats.org/officeDocument/2006/relationships/slideLayout" Target="../slideLayouts/slideLayout41.xml"/><Relationship Id="rId5" Type="http://schemas.openxmlformats.org/officeDocument/2006/relationships/tags" Target="../tags/tag574.xml"/><Relationship Id="rId4" Type="http://schemas.openxmlformats.org/officeDocument/2006/relationships/tags" Target="../tags/tag57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577.xml"/><Relationship Id="rId7" Type="http://schemas.openxmlformats.org/officeDocument/2006/relationships/image" Target="../media/image22.png"/><Relationship Id="rId2" Type="http://schemas.openxmlformats.org/officeDocument/2006/relationships/tags" Target="../tags/tag576.xml"/><Relationship Id="rId1" Type="http://schemas.openxmlformats.org/officeDocument/2006/relationships/tags" Target="../tags/tag575.xml"/><Relationship Id="rId6" Type="http://schemas.openxmlformats.org/officeDocument/2006/relationships/slideLayout" Target="../slideLayouts/slideLayout39.xml"/><Relationship Id="rId5" Type="http://schemas.openxmlformats.org/officeDocument/2006/relationships/tags" Target="../tags/tag579.xml"/><Relationship Id="rId4" Type="http://schemas.openxmlformats.org/officeDocument/2006/relationships/tags" Target="../tags/tag57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582.xml"/><Relationship Id="rId7" Type="http://schemas.openxmlformats.org/officeDocument/2006/relationships/image" Target="../media/image24.png"/><Relationship Id="rId2" Type="http://schemas.openxmlformats.org/officeDocument/2006/relationships/tags" Target="../tags/tag581.xml"/><Relationship Id="rId1" Type="http://schemas.openxmlformats.org/officeDocument/2006/relationships/tags" Target="../tags/tag580.xml"/><Relationship Id="rId6" Type="http://schemas.openxmlformats.org/officeDocument/2006/relationships/slideLayout" Target="../slideLayouts/slideLayout38.xml"/><Relationship Id="rId5" Type="http://schemas.openxmlformats.org/officeDocument/2006/relationships/tags" Target="../tags/tag584.xml"/><Relationship Id="rId4" Type="http://schemas.openxmlformats.org/officeDocument/2006/relationships/tags" Target="../tags/tag5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>
          <a:xfrm>
            <a:off x="810516" y="2563402"/>
            <a:ext cx="12556161" cy="1315662"/>
          </a:xfrm>
        </p:spPr>
        <p:txBody>
          <a:bodyPr>
            <a:normAutofit fontScale="90000"/>
          </a:bodyPr>
          <a:lstStyle/>
          <a:p>
            <a:r>
              <a:rPr lang="zh-CN" altLang="en-US" sz="5400"/>
              <a:t>多模态融合：全天候海上智能感知</a:t>
            </a:r>
            <a:br>
              <a:rPr lang="en-US" altLang="zh-CN" sz="5400"/>
            </a:br>
            <a:r>
              <a:rPr lang="en-US" altLang="zh-CN" sz="4400"/>
              <a:t>C3</a:t>
            </a:r>
            <a:r>
              <a:rPr lang="zh-CN" altLang="en-US" sz="4400"/>
              <a:t>智能感知</a:t>
            </a:r>
            <a:endParaRPr altLang="en-US" sz="5700"/>
          </a:p>
        </p:txBody>
      </p:sp>
      <p:sp>
        <p:nvSpPr>
          <p:cNvPr id="4" name="署名"/>
          <p:cNvSpPr>
            <a:spLocks noGrp="1"/>
          </p:cNvSpPr>
          <p:nvPr>
            <p:ph type="body" idx="16390"/>
            <p:custDataLst>
              <p:tags r:id="rId3"/>
            </p:custDataLst>
          </p:nvPr>
        </p:nvSpPr>
        <p:spPr>
          <a:xfrm>
            <a:off x="810516" y="4428162"/>
            <a:ext cx="4665610" cy="832206"/>
          </a:xfrm>
        </p:spPr>
        <p:txBody>
          <a:bodyPr>
            <a:noAutofit/>
          </a:bodyPr>
          <a:lstStyle/>
          <a:p>
            <a:r>
              <a:rPr lang="zh-CN" altLang="en-US"/>
              <a:t>海里灵活</a:t>
            </a:r>
            <a:endParaRPr lang="en-US" altLang="zh-CN"/>
          </a:p>
          <a:p>
            <a:r>
              <a:rPr lang="zh-CN" altLang="en-US"/>
              <a:t>彭传喜，李佳豪，高百聪，徐嘉悦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463826" y="168965"/>
            <a:ext cx="10972800" cy="609600"/>
          </a:xfrm>
        </p:spPr>
        <p:txBody>
          <a:bodyPr/>
          <a:lstStyle/>
          <a:p>
            <a:r>
              <a:rPr lang="zh-CN" altLang="en-US" sz="3200"/>
              <a:t>性能评估：关键指标</a:t>
            </a:r>
            <a:endParaRPr altLang="en-US" sz="3300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3"/>
            </p:custDataLst>
          </p:nvPr>
        </p:nvSpPr>
        <p:spPr>
          <a:xfrm>
            <a:off x="7613373" y="1000539"/>
            <a:ext cx="3319670" cy="1702905"/>
          </a:xfrm>
        </p:spPr>
        <p:txBody>
          <a:bodyPr>
            <a:normAutofit/>
          </a:bodyPr>
          <a:lstStyle/>
          <a:p>
            <a:r>
              <a:rPr lang="zh-CN" altLang="en-US" b="1"/>
              <a:t>目标检测平均精度 </a:t>
            </a:r>
            <a:r>
              <a:rPr lang="en-US" altLang="zh-CN" b="1"/>
              <a:t>(mAP):</a:t>
            </a:r>
            <a:endParaRPr lang="zh-CN" altLang="en-US"/>
          </a:p>
          <a:p>
            <a:r>
              <a:rPr lang="en-US" altLang="zh-CN"/>
              <a:t>mAP50-95(B): </a:t>
            </a:r>
            <a:r>
              <a:rPr lang="en-US" altLang="zh-CN" b="1"/>
              <a:t>0.94954</a:t>
            </a:r>
            <a:r>
              <a:rPr lang="zh-CN" altLang="en-US"/>
              <a:t> </a:t>
            </a:r>
            <a:r>
              <a:rPr lang="en-US" altLang="zh-CN"/>
              <a:t>(</a:t>
            </a:r>
            <a:r>
              <a:rPr lang="zh-CN" altLang="en-US"/>
              <a:t>多阈值严苛标准</a:t>
            </a:r>
            <a:r>
              <a:rPr lang="en-US" altLang="zh-CN"/>
              <a:t>)</a:t>
            </a:r>
          </a:p>
          <a:p>
            <a:r>
              <a:rPr lang="en-US" altLang="zh-CN"/>
              <a:t>mAP50(B): </a:t>
            </a:r>
            <a:r>
              <a:rPr lang="en-US" altLang="zh-CN" b="1"/>
              <a:t>0.99205</a:t>
            </a:r>
            <a:r>
              <a:rPr lang="zh-CN" altLang="en-US"/>
              <a:t> </a:t>
            </a:r>
            <a:r>
              <a:rPr lang="en-US" altLang="zh-CN"/>
              <a:t>(</a:t>
            </a:r>
            <a:r>
              <a:rPr lang="zh-CN" altLang="en-US"/>
              <a:t>高精度检测</a:t>
            </a:r>
            <a:r>
              <a:rPr lang="en-US" altLang="zh-CN"/>
              <a:t>)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>
          <a:xfrm>
            <a:off x="7613373" y="4412976"/>
            <a:ext cx="3419062" cy="1630016"/>
          </a:xfrm>
        </p:spPr>
        <p:txBody>
          <a:bodyPr>
            <a:normAutofit/>
          </a:bodyPr>
          <a:lstStyle/>
          <a:p>
            <a:r>
              <a:rPr lang="zh-CN" altLang="en-US" b="1"/>
              <a:t>分类准确性 </a:t>
            </a:r>
            <a:r>
              <a:rPr lang="en-US" altLang="zh-CN" b="1"/>
              <a:t>(P/R):</a:t>
            </a:r>
            <a:endParaRPr lang="en-US" altLang="zh-CN"/>
          </a:p>
          <a:p>
            <a:r>
              <a:rPr lang="zh-CN" altLang="en-US"/>
              <a:t>精确率 </a:t>
            </a:r>
            <a:r>
              <a:rPr lang="en-US" altLang="zh-CN"/>
              <a:t>(Precision): </a:t>
            </a:r>
            <a:r>
              <a:rPr lang="en-US" altLang="zh-CN" b="1"/>
              <a:t>0.98065</a:t>
            </a:r>
            <a:r>
              <a:rPr lang="en-US" altLang="zh-CN"/>
              <a:t> (</a:t>
            </a:r>
            <a:r>
              <a:rPr lang="zh-CN" altLang="en-US"/>
              <a:t>低误报</a:t>
            </a:r>
            <a:r>
              <a:rPr lang="en-US" altLang="zh-CN"/>
              <a:t>)</a:t>
            </a:r>
          </a:p>
          <a:p>
            <a:r>
              <a:rPr lang="zh-CN" altLang="en-US"/>
              <a:t>召回率 </a:t>
            </a:r>
            <a:r>
              <a:rPr lang="en-US" altLang="zh-CN"/>
              <a:t>(Recall): </a:t>
            </a:r>
            <a:r>
              <a:rPr lang="en-US" altLang="zh-CN" b="1"/>
              <a:t>0.98565</a:t>
            </a:r>
            <a:r>
              <a:rPr lang="en-US" altLang="zh-CN"/>
              <a:t> (</a:t>
            </a:r>
            <a:r>
              <a:rPr lang="zh-CN" altLang="en-US"/>
              <a:t>低漏检</a:t>
            </a:r>
            <a:r>
              <a:rPr lang="en-US" altLang="zh-CN"/>
              <a:t>)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904DC20-4579-84A5-246A-2F48568CF4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26" y="778565"/>
            <a:ext cx="5903845" cy="2952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C1603AF-36C9-DF8E-3131-000836E3279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2409" b="25225"/>
          <a:stretch>
            <a:fillRect/>
          </a:stretch>
        </p:blipFill>
        <p:spPr>
          <a:xfrm>
            <a:off x="463827" y="3953020"/>
            <a:ext cx="4452730" cy="278571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9600" y="374374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 sz="3200" b="1"/>
              <a:t>性能评估：实时性与资源</a:t>
            </a:r>
            <a:endParaRPr lang="zh-CN" altLang="en-US" sz="320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ABF0A9B-1299-5B01-AC2B-840FAA284A86}"/>
              </a:ext>
            </a:extLst>
          </p:cNvPr>
          <p:cNvSpPr txBox="1"/>
          <p:nvPr/>
        </p:nvSpPr>
        <p:spPr>
          <a:xfrm>
            <a:off x="0" y="4737652"/>
            <a:ext cx="5632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lvl="1"/>
            <a:r>
              <a:rPr lang="zh-CN" altLang="en-US" b="1"/>
              <a:t>资源占用：</a:t>
            </a:r>
            <a:r>
              <a:rPr lang="zh-CN" altLang="en-US"/>
              <a:t> 模型峰值显存约 </a:t>
            </a:r>
            <a:r>
              <a:rPr lang="en-US" altLang="zh-CN" b="1"/>
              <a:t>0.48 GB</a:t>
            </a:r>
            <a:r>
              <a:rPr lang="zh-CN" altLang="en-US"/>
              <a:t>，展现出极低的硬件需求。</a:t>
            </a:r>
          </a:p>
          <a:p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C8AE013D-A0E8-B35A-F9A0-EDA361B490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626" r="13009" b="1"/>
          <a:stretch>
            <a:fillRect/>
          </a:stretch>
        </p:blipFill>
        <p:spPr>
          <a:xfrm>
            <a:off x="105190" y="1675816"/>
            <a:ext cx="5739019" cy="185920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2021275-C871-E863-FB51-E139C6460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113" y="1569798"/>
            <a:ext cx="5931176" cy="2664271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E5CF681B-C68D-92AD-9705-8548266E3AAC}"/>
              </a:ext>
            </a:extLst>
          </p:cNvPr>
          <p:cNvSpPr txBox="1"/>
          <p:nvPr/>
        </p:nvSpPr>
        <p:spPr>
          <a:xfrm>
            <a:off x="5950226" y="4599152"/>
            <a:ext cx="5632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lvl="1"/>
            <a:r>
              <a:rPr lang="zh-CN" altLang="en-US" b="1"/>
              <a:t>处理速度：</a:t>
            </a:r>
            <a:r>
              <a:rPr lang="zh-CN" altLang="en-US"/>
              <a:t> 单帧约 </a:t>
            </a:r>
            <a:r>
              <a:rPr lang="en-US" altLang="zh-CN" b="1"/>
              <a:t>68.63 </a:t>
            </a:r>
            <a:r>
              <a:rPr lang="zh-CN" altLang="en-US" b="1"/>
              <a:t>毫秒</a:t>
            </a:r>
            <a:r>
              <a:rPr lang="zh-CN" altLang="en-US"/>
              <a:t> </a:t>
            </a:r>
            <a:r>
              <a:rPr lang="en-US" altLang="zh-CN"/>
              <a:t>(</a:t>
            </a:r>
            <a:r>
              <a:rPr lang="zh-CN" altLang="en-US"/>
              <a:t>约 </a:t>
            </a:r>
            <a:r>
              <a:rPr lang="en-US" altLang="zh-CN" b="1"/>
              <a:t>14.57 FPS</a:t>
            </a:r>
            <a:r>
              <a:rPr lang="en-US" altLang="zh-CN"/>
              <a:t>)</a:t>
            </a:r>
            <a:r>
              <a:rPr lang="zh-CN" altLang="en-US"/>
              <a:t>。</a:t>
            </a:r>
          </a:p>
          <a:p>
            <a:pPr lvl="1"/>
            <a:r>
              <a:rPr lang="zh-CN" altLang="en-US" b="1"/>
              <a:t>结论：</a:t>
            </a:r>
            <a:r>
              <a:rPr lang="zh-CN" altLang="en-US"/>
              <a:t> 高效利用计算资源，非常适合在</a:t>
            </a:r>
            <a:r>
              <a:rPr lang="en-US" altLang="zh-CN"/>
              <a:t>NVIDIA Jetson Nano</a:t>
            </a:r>
            <a:r>
              <a:rPr lang="zh-CN" altLang="en-US"/>
              <a:t>等边缘设备部署。</a:t>
            </a: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69234" y="155714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b="1"/>
              <a:t>成果演示</a:t>
            </a:r>
            <a:endParaRPr lang="en-US" altLang="zh-CN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0DED586-FACC-04FB-1D1E-4D3960419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6" y="950844"/>
            <a:ext cx="4567901" cy="303806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93C7B64-46BE-77DF-77B4-1BB60B0E7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924" y="950844"/>
            <a:ext cx="3302901" cy="303806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DD2094E-570C-D163-4A68-C8C2203AEC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6810" y="821635"/>
            <a:ext cx="3759780" cy="3296477"/>
          </a:xfrm>
          <a:prstGeom prst="rect">
            <a:avLst/>
          </a:prstGeom>
        </p:spPr>
      </p:pic>
      <p:sp>
        <p:nvSpPr>
          <p:cNvPr id="33" name="标题 1">
            <a:extLst>
              <a:ext uri="{FF2B5EF4-FFF2-40B4-BE49-F238E27FC236}">
                <a16:creationId xmlns:a16="http://schemas.microsoft.com/office/drawing/2014/main" id="{5B1EF8F0-3805-FD3B-A99B-7FDC8914FDA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30694" y="4926497"/>
            <a:ext cx="10972800" cy="609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eaLnBrk="0" fontAlgn="base" hangingPunct="0">
              <a:lnSpc>
                <a:spcPct val="100000"/>
              </a:lnSpc>
            </a:pPr>
            <a:r>
              <a:rPr lang="zh-CN" altLang="zh-CN" sz="2400">
                <a:ln>
                  <a:noFill/>
                </a:ln>
                <a:latin typeface="Arial" panose="020B0604020202020204" pitchFamily="34" charset="0"/>
              </a:rPr>
              <a:t>画面清晰呈现</a:t>
            </a:r>
            <a:r>
              <a:rPr lang="zh-CN" altLang="zh-CN" sz="2400" b="1">
                <a:ln>
                  <a:noFill/>
                </a:ln>
                <a:latin typeface="Arial" panose="020B0604020202020204" pitchFamily="34" charset="0"/>
              </a:rPr>
              <a:t>检测框、类别标签及置信度</a:t>
            </a:r>
            <a:r>
              <a:rPr lang="zh-CN" altLang="zh-CN" sz="2400">
                <a:ln>
                  <a:noFill/>
                </a:ln>
                <a:latin typeface="Arial" panose="020B0604020202020204" pitchFamily="34" charset="0"/>
              </a:rPr>
              <a:t>，直观体现算法在复杂海况下的</a:t>
            </a:r>
            <a:r>
              <a:rPr lang="zh-CN" altLang="zh-CN" sz="2400" b="1">
                <a:ln>
                  <a:noFill/>
                </a:ln>
                <a:latin typeface="Arial" panose="020B0604020202020204" pitchFamily="34" charset="0"/>
              </a:rPr>
              <a:t>实时性和鲁棒性</a:t>
            </a:r>
            <a:r>
              <a:rPr lang="zh-CN" altLang="zh-CN" sz="2400">
                <a:ln>
                  <a:noFill/>
                </a:ln>
                <a:latin typeface="Arial" panose="020B0604020202020204" pitchFamily="34" charset="0"/>
              </a:rPr>
              <a:t>。</a:t>
            </a:r>
            <a:endParaRPr lang="en-US" altLang="zh-CN" sz="2400">
              <a:ln>
                <a:noFill/>
              </a:ln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</a:pPr>
            <a:r>
              <a:rPr lang="zh-CN" altLang="en-US" sz="2400">
                <a:ln>
                  <a:noFill/>
                </a:ln>
                <a:latin typeface="Arial" panose="020B0604020202020204" pitchFamily="34" charset="0"/>
              </a:rPr>
              <a:t>展示了</a:t>
            </a:r>
            <a:r>
              <a:rPr lang="zh-CN" altLang="zh-CN" sz="2400">
                <a:ln>
                  <a:noFill/>
                </a:ln>
                <a:latin typeface="Arial" panose="020B0604020202020204" pitchFamily="34" charset="0"/>
              </a:rPr>
              <a:t>模型对各类海上目标（船舶、浮标等）的</a:t>
            </a:r>
            <a:r>
              <a:rPr lang="zh-CN" altLang="zh-CN" sz="2400" b="1">
                <a:ln>
                  <a:noFill/>
                </a:ln>
                <a:latin typeface="Arial" panose="020B0604020202020204" pitchFamily="34" charset="0"/>
              </a:rPr>
              <a:t>精准识别与定位</a:t>
            </a:r>
            <a:r>
              <a:rPr lang="zh-CN" altLang="zh-CN" sz="2400">
                <a:ln>
                  <a:noFill/>
                </a:ln>
                <a:latin typeface="Arial" panose="020B0604020202020204" pitchFamily="34" charset="0"/>
              </a:rPr>
              <a:t>。</a:t>
            </a:r>
          </a:p>
          <a:p>
            <a:pPr lvl="0" eaLnBrk="0" fontAlgn="base" hangingPunct="0">
              <a:lnSpc>
                <a:spcPct val="100000"/>
              </a:lnSpc>
              <a:buFontTx/>
              <a:buChar char="•"/>
            </a:pPr>
            <a:endParaRPr lang="zh-CN" altLang="zh-CN" sz="2400">
              <a:ln>
                <a:noFill/>
              </a:ln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9600" y="398668"/>
            <a:ext cx="10972800" cy="609600"/>
          </a:xfrm>
        </p:spPr>
        <p:txBody>
          <a:bodyPr/>
          <a:lstStyle/>
          <a:p>
            <a:r>
              <a:rPr lang="zh-CN" altLang="en-US" sz="3300"/>
              <a:t>未来展望</a:t>
            </a:r>
            <a:endParaRPr altLang="en-US" sz="3300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>
          <a:xfrm>
            <a:off x="848139" y="4432300"/>
            <a:ext cx="2707861" cy="2260048"/>
          </a:xfrm>
        </p:spPr>
        <p:txBody>
          <a:bodyPr>
            <a:normAutofit/>
          </a:bodyPr>
          <a:lstStyle/>
          <a:p>
            <a:r>
              <a:rPr lang="zh-CN" altLang="en-US" b="1"/>
              <a:t>多传感器异构融合：</a:t>
            </a:r>
            <a:r>
              <a:rPr lang="zh-CN" altLang="en-US"/>
              <a:t> 探索融合</a:t>
            </a:r>
            <a:r>
              <a:rPr lang="en-US" altLang="zh-CN"/>
              <a:t>GPS</a:t>
            </a:r>
            <a:r>
              <a:rPr lang="zh-CN" altLang="en-US"/>
              <a:t>、语义信息、自由空间（</a:t>
            </a:r>
            <a:r>
              <a:rPr lang="en-US" altLang="zh-CN"/>
              <a:t>free_space</a:t>
            </a:r>
            <a:r>
              <a:rPr lang="zh-CN" altLang="en-US"/>
              <a:t>）、实例分割（</a:t>
            </a:r>
            <a:r>
              <a:rPr lang="en-US" altLang="zh-CN"/>
              <a:t>instance</a:t>
            </a:r>
            <a:r>
              <a:rPr lang="zh-CN" altLang="en-US"/>
              <a:t>）等更多模态数据，构建更全面的感知系统。</a:t>
            </a:r>
          </a:p>
        </p:txBody>
      </p:sp>
      <p:sp>
        <p:nvSpPr>
          <p:cNvPr id="19" name="文本占位符 5">
            <a:extLst>
              <a:ext uri="{FF2B5EF4-FFF2-40B4-BE49-F238E27FC236}">
                <a16:creationId xmlns:a16="http://schemas.microsoft.com/office/drawing/2014/main" id="{B8959EDA-49E0-B3E6-F299-F9A13E0B4BD2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4946374" y="4432300"/>
            <a:ext cx="2299252" cy="141743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时序信息利用：</a:t>
            </a:r>
            <a:r>
              <a:rPr lang="zh-CN" altLang="en-US"/>
              <a:t> 结合视频和雷达序列数据，提升目标跟踪稳定性与轨迹预测。</a:t>
            </a:r>
          </a:p>
        </p:txBody>
      </p:sp>
      <p:sp>
        <p:nvSpPr>
          <p:cNvPr id="20" name="文本占位符 5">
            <a:extLst>
              <a:ext uri="{FF2B5EF4-FFF2-40B4-BE49-F238E27FC236}">
                <a16:creationId xmlns:a16="http://schemas.microsoft.com/office/drawing/2014/main" id="{1B946A8B-970B-01DF-E4E0-312BFC95D56D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8388627" y="4432300"/>
            <a:ext cx="2756452" cy="2141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边缘计算优化：</a:t>
            </a:r>
            <a:r>
              <a:rPr lang="zh-CN" altLang="en-US"/>
              <a:t> 进一步优化模型，实现更低功耗、更高效率的嵌入式部署。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BA54E6A-2334-2418-D630-F39FF12F61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44" y="1170194"/>
            <a:ext cx="4881711" cy="274596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C8346B9-11D4-C1C8-3A5B-816FD520AF4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-1921" r="32035" b="-1"/>
          <a:stretch>
            <a:fillRect/>
          </a:stretch>
        </p:blipFill>
        <p:spPr>
          <a:xfrm>
            <a:off x="5984888" y="1260479"/>
            <a:ext cx="5299339" cy="265567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A551DAE7-FBA6-DE4E-14C7-1404A37E26C1}"/>
              </a:ext>
            </a:extLst>
          </p:cNvPr>
          <p:cNvSpPr txBox="1"/>
          <p:nvPr/>
        </p:nvSpPr>
        <p:spPr>
          <a:xfrm>
            <a:off x="1298713" y="3075057"/>
            <a:ext cx="10058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恳请评委老师批评指正，谢谢！！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CONTENTS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altLang="en-US" sz="4500"/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en-US"/>
              <a:t>01</a:t>
            </a:r>
          </a:p>
        </p:txBody>
      </p:sp>
      <p:sp>
        <p:nvSpPr>
          <p:cNvPr id="5" name="装饰  1"/>
          <p:cNvSpPr>
            <a:spLocks noGrp="1"/>
          </p:cNvSpPr>
          <p:nvPr>
            <p:ph type="body" idx="16397" hasCustomPrompt="1"/>
            <p:custDataLst>
              <p:tags r:id="rId5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项目背景与挑战</a:t>
            </a:r>
            <a:endParaRPr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 altLang="en-US"/>
              <a:t>02</a:t>
            </a:r>
          </a:p>
        </p:txBody>
      </p:sp>
      <p:sp>
        <p:nvSpPr>
          <p:cNvPr id="8" name="装饰  4"/>
          <p:cNvSpPr>
            <a:spLocks noGrp="1"/>
          </p:cNvSpPr>
          <p:nvPr>
            <p:ph type="body" idx="16398" hasCustomPrompt="1"/>
            <p:custDataLst>
              <p:tags r:id="rId8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>
          <a:xfrm>
            <a:off x="8978898" y="1351908"/>
            <a:ext cx="2914290" cy="914400"/>
          </a:xfrm>
        </p:spPr>
        <p:txBody>
          <a:bodyPr/>
          <a:lstStyle/>
          <a:p>
            <a:r>
              <a:rPr lang="zh-CN" altLang="en-US"/>
              <a:t>算法核心方案</a:t>
            </a:r>
            <a:endParaRPr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 altLang="en-US"/>
              <a:t>03</a:t>
            </a:r>
          </a:p>
        </p:txBody>
      </p:sp>
      <p:sp>
        <p:nvSpPr>
          <p:cNvPr id="11" name="装饰  7"/>
          <p:cNvSpPr>
            <a:spLocks noGrp="1"/>
          </p:cNvSpPr>
          <p:nvPr>
            <p:ph type="body" idx="16399" hasCustomPrompt="1"/>
            <p:custDataLst>
              <p:tags r:id="rId11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>
          <a:xfrm>
            <a:off x="5040841" y="2921000"/>
            <a:ext cx="3127114" cy="965200"/>
          </a:xfrm>
        </p:spPr>
        <p:txBody>
          <a:bodyPr/>
          <a:lstStyle/>
          <a:p>
            <a:r>
              <a:rPr lang="zh-CN" altLang="en-US"/>
              <a:t>技术路线</a:t>
            </a:r>
            <a:endParaRPr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en-US" altLang="en-US"/>
              <a:t>04</a:t>
            </a:r>
          </a:p>
        </p:txBody>
      </p:sp>
      <p:sp>
        <p:nvSpPr>
          <p:cNvPr id="14" name="装饰  0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>
          <a:xfrm>
            <a:off x="9004300" y="2971800"/>
            <a:ext cx="2939692" cy="838200"/>
          </a:xfrm>
        </p:spPr>
        <p:txBody>
          <a:bodyPr/>
          <a:lstStyle/>
          <a:p>
            <a:r>
              <a:rPr lang="zh-CN" altLang="en-US"/>
              <a:t>创新点与性能评估</a:t>
            </a:r>
            <a:endParaRPr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6"/>
            <p:custDataLst>
              <p:tags r:id="rId16"/>
            </p:custDataLst>
          </p:nvPr>
        </p:nvSpPr>
        <p:spPr/>
        <p:txBody>
          <a:bodyPr/>
          <a:lstStyle/>
          <a:p>
            <a:r>
              <a:rPr lang="en-US" altLang="en-US"/>
              <a:t>05</a:t>
            </a:r>
          </a:p>
        </p:txBody>
      </p:sp>
      <p:sp>
        <p:nvSpPr>
          <p:cNvPr id="17" name="装饰  3"/>
          <p:cNvSpPr>
            <a:spLocks noGrp="1"/>
          </p:cNvSpPr>
          <p:nvPr>
            <p:ph type="body" idx="16401" hasCustomPrompt="1"/>
            <p:custDataLst>
              <p:tags r:id="rId17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8"/>
            </p:custDataLst>
          </p:nvPr>
        </p:nvSpPr>
        <p:spPr>
          <a:xfrm>
            <a:off x="5080000" y="4648200"/>
            <a:ext cx="2819400" cy="762000"/>
          </a:xfrm>
        </p:spPr>
        <p:txBody>
          <a:bodyPr/>
          <a:lstStyle/>
          <a:p>
            <a:r>
              <a:rPr lang="zh-CN" altLang="en-US"/>
              <a:t>成果演示与未来展望</a:t>
            </a:r>
            <a:endParaRPr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z="3200"/>
              <a:t>项目背景与挑战</a:t>
            </a:r>
            <a:endParaRPr altLang="en-US" sz="3300"/>
          </a:p>
        </p:txBody>
      </p:sp>
      <p:sp>
        <p:nvSpPr>
          <p:cNvPr id="4" name="装饰  0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761999" y="1574800"/>
            <a:ext cx="6324599" cy="508000"/>
          </a:xfrm>
        </p:spPr>
        <p:txBody>
          <a:bodyPr>
            <a:normAutofit/>
          </a:bodyPr>
          <a:lstStyle/>
          <a:p>
            <a:r>
              <a:rPr lang="zh-CN" altLang="en-US"/>
              <a:t>海域特殊挑战</a:t>
            </a:r>
            <a:endParaRPr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000"/>
              <a:t>琼州海峡等海域常年受大雾、低能见度困扰，严重威胁航行安全。</a:t>
            </a:r>
            <a:endParaRPr sz="2000"/>
          </a:p>
        </p:txBody>
      </p:sp>
      <p:sp>
        <p:nvSpPr>
          <p:cNvPr id="7" name="装饰  3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>
          <a:xfrm>
            <a:off x="762000" y="3200400"/>
            <a:ext cx="6273798" cy="609600"/>
          </a:xfrm>
        </p:spPr>
        <p:txBody>
          <a:bodyPr>
            <a:normAutofit/>
          </a:bodyPr>
          <a:lstStyle/>
          <a:p>
            <a:r>
              <a:rPr lang="zh-CN" altLang="en-US"/>
              <a:t>传统感知局限</a:t>
            </a:r>
            <a:endParaRPr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000"/>
              <a:t>恶劣天气下，传统光学传感器（如摄像头）性能大幅下降，导致海上目标感知失效。</a:t>
            </a:r>
            <a:r>
              <a:rPr altLang="en-US" sz="2000"/>
              <a:t>。</a:t>
            </a:r>
          </a:p>
        </p:txBody>
      </p:sp>
      <p:sp>
        <p:nvSpPr>
          <p:cNvPr id="10" name="装饰  6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>
          <a:xfrm>
            <a:off x="762000" y="5024063"/>
            <a:ext cx="6172200" cy="513137"/>
          </a:xfrm>
        </p:spPr>
        <p:txBody>
          <a:bodyPr>
            <a:normAutofit/>
          </a:bodyPr>
          <a:lstStyle/>
          <a:p>
            <a:r>
              <a:rPr lang="zh-CN" altLang="en-US"/>
              <a:t>核心痛点与目标</a:t>
            </a:r>
            <a:endParaRPr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000"/>
              <a:t>解决传统感知难题，实现全天候海上目标（如船舶、浮标等）的精准识别与动态跟踪。</a:t>
            </a:r>
            <a:endParaRPr altLang="en-US" sz="2000"/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6C26BC20-62A0-4FCF-5224-D9BB308CAF61}"/>
              </a:ext>
            </a:extLst>
          </p:cNvPr>
          <p:cNvPicPr>
            <a:picLocks noGrp="1" noChangeAspect="1"/>
          </p:cNvPicPr>
          <p:nvPr>
            <p:ph idx="16392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202" y="838200"/>
            <a:ext cx="4414020" cy="5579724"/>
          </a:xfr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占位符 5">
            <a:extLst>
              <a:ext uri="{FF2B5EF4-FFF2-40B4-BE49-F238E27FC236}">
                <a16:creationId xmlns:a16="http://schemas.microsoft.com/office/drawing/2014/main" id="{0001C130-E9AD-3522-955E-DC859444CDC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95746" y="5132440"/>
            <a:ext cx="3193472" cy="900546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基于毫米波雷达与可见光图像深度融合的智能感知算法</a:t>
            </a:r>
          </a:p>
        </p:txBody>
      </p:sp>
      <p:sp>
        <p:nvSpPr>
          <p:cNvPr id="32" name="文本占位符 5">
            <a:extLst>
              <a:ext uri="{FF2B5EF4-FFF2-40B4-BE49-F238E27FC236}">
                <a16:creationId xmlns:a16="http://schemas.microsoft.com/office/drawing/2014/main" id="{593B63DC-D863-5668-0D48-5F521FE17378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585856" y="5132440"/>
            <a:ext cx="3193472" cy="900546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选择</a:t>
            </a:r>
            <a:r>
              <a:rPr lang="en-US" altLang="zh-CN" sz="2000" b="1"/>
              <a:t>YOLOv8</a:t>
            </a:r>
            <a:r>
              <a:rPr lang="zh-CN" altLang="en-US" sz="2000"/>
              <a:t>，利用其高效性与检测优势</a:t>
            </a:r>
          </a:p>
        </p:txBody>
      </p:sp>
      <p:sp>
        <p:nvSpPr>
          <p:cNvPr id="33" name="文本占位符 5">
            <a:extLst>
              <a:ext uri="{FF2B5EF4-FFF2-40B4-BE49-F238E27FC236}">
                <a16:creationId xmlns:a16="http://schemas.microsoft.com/office/drawing/2014/main" id="{862A4655-A928-7AC7-70C7-558DF546AB48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8364682" y="5132440"/>
            <a:ext cx="3193472" cy="900546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lIns="0" tIns="0" rIns="0" bIns="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将雷达点云的</a:t>
            </a:r>
            <a:r>
              <a:rPr lang="zh-CN" altLang="en-US" sz="2000" b="1"/>
              <a:t>距离信息编码为</a:t>
            </a:r>
            <a:r>
              <a:rPr lang="en-US" altLang="zh-CN" sz="2000" b="1"/>
              <a:t>RGB</a:t>
            </a:r>
            <a:r>
              <a:rPr lang="zh-CN" altLang="en-US" sz="2000" b="1"/>
              <a:t>图像的额外通道</a:t>
            </a:r>
            <a:r>
              <a:rPr lang="zh-CN" altLang="en-US" sz="2000"/>
              <a:t>，形成多通道输入，提升模型感知力</a:t>
            </a:r>
          </a:p>
        </p:txBody>
      </p:sp>
      <p:sp>
        <p:nvSpPr>
          <p:cNvPr id="34" name="文本占位符 5">
            <a:extLst>
              <a:ext uri="{FF2B5EF4-FFF2-40B4-BE49-F238E27FC236}">
                <a16:creationId xmlns:a16="http://schemas.microsoft.com/office/drawing/2014/main" id="{FAB80F27-CF46-52A6-919A-869FF0A3D9CB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505691" y="332508"/>
            <a:ext cx="2750126" cy="60267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/>
              <a:t>算法核心方案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F316DA87-124C-DF3B-82AE-F9DF7B3852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" t="-2016" r="33321" b="3577"/>
          <a:stretch>
            <a:fillRect/>
          </a:stretch>
        </p:blipFill>
        <p:spPr>
          <a:xfrm>
            <a:off x="390791" y="1275287"/>
            <a:ext cx="5616821" cy="3308281"/>
          </a:xfrm>
          <a:prstGeom prst="rect">
            <a:avLst/>
          </a:prstGeom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931F3FB5-75EB-B481-A23B-EE7FBB17B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45" y="1302661"/>
            <a:ext cx="5817707" cy="325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471055" y="390525"/>
            <a:ext cx="6324600" cy="609600"/>
          </a:xfrm>
        </p:spPr>
        <p:txBody>
          <a:bodyPr/>
          <a:lstStyle/>
          <a:p>
            <a:r>
              <a:rPr lang="zh-CN" altLang="en-US" sz="3200"/>
              <a:t>技术路线：数据预处理</a:t>
            </a:r>
            <a:endParaRPr altLang="en-US" sz="330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D0CCB69-B1FA-621B-C534-4C83A95A5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" t="1326" r="13938"/>
          <a:stretch>
            <a:fillRect/>
          </a:stretch>
        </p:blipFill>
        <p:spPr bwMode="auto">
          <a:xfrm>
            <a:off x="8734624" y="1420133"/>
            <a:ext cx="3249674" cy="287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标题 1">
            <a:extLst>
              <a:ext uri="{FF2B5EF4-FFF2-40B4-BE49-F238E27FC236}">
                <a16:creationId xmlns:a16="http://schemas.microsoft.com/office/drawing/2014/main" id="{EDA3B89B-1C52-3143-D054-85A1CF30F431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9389944" y="4877019"/>
            <a:ext cx="1939033" cy="152400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1800" b="1"/>
              <a:t>雷达图标定：</a:t>
            </a:r>
            <a:r>
              <a:rPr lang="zh-CN" altLang="en-US" sz="1800"/>
              <a:t> 确保雷达点云与图像像素的精确对齐与投影。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4A88942-FE45-2076-11F7-A055D1FFAD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814" y="1420134"/>
            <a:ext cx="4483171" cy="2891361"/>
          </a:xfrm>
          <a:prstGeom prst="rect">
            <a:avLst/>
          </a:prstGeom>
        </p:spPr>
      </p:pic>
      <p:sp>
        <p:nvSpPr>
          <p:cNvPr id="31" name="标题 1">
            <a:extLst>
              <a:ext uri="{FF2B5EF4-FFF2-40B4-BE49-F238E27FC236}">
                <a16:creationId xmlns:a16="http://schemas.microsoft.com/office/drawing/2014/main" id="{41A7FBB8-CC43-4111-8925-9114AC4D1CA7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368637" y="4877019"/>
            <a:ext cx="1877592" cy="14246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1800" b="1"/>
              <a:t>雷达点云处理：</a:t>
            </a:r>
            <a:endParaRPr lang="en-US" altLang="zh-CN" sz="1800" b="1"/>
          </a:p>
          <a:p>
            <a:r>
              <a:rPr lang="zh-CN" altLang="en-US" sz="1800"/>
              <a:t> 进行滤波、数据格式转换，确保数据质量。</a:t>
            </a:r>
            <a:endParaRPr lang="en-US" altLang="zh-CN" sz="1800"/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DCB24527-C6D2-C807-3891-1E08FFD8A65F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220588" y="4877019"/>
            <a:ext cx="2338406" cy="137099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1800" b="1"/>
              <a:t>数据集：</a:t>
            </a:r>
            <a:endParaRPr lang="en-US" altLang="zh-CN" sz="1800" b="1"/>
          </a:p>
          <a:p>
            <a:r>
              <a:rPr lang="zh-CN" altLang="en-US" sz="1800"/>
              <a:t>基于我们收集的 </a:t>
            </a:r>
            <a:r>
              <a:rPr lang="en-US" altLang="zh-CN" sz="1800" b="1"/>
              <a:t>WaterScenes </a:t>
            </a:r>
            <a:r>
              <a:rPr lang="zh-CN" altLang="en-US" sz="1800" b="1"/>
              <a:t>数据集</a:t>
            </a:r>
            <a:r>
              <a:rPr lang="zh-CN" altLang="en-US" sz="1800"/>
              <a:t>进行处理。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6B2BFF3-39AC-D1FB-FE86-D90AEDD3D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90" b="20424"/>
          <a:stretch>
            <a:fillRect/>
          </a:stretch>
        </p:blipFill>
        <p:spPr bwMode="auto">
          <a:xfrm>
            <a:off x="207702" y="1420133"/>
            <a:ext cx="3900473" cy="289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B4FC2-E6D9-38A0-D338-14BD16125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589EC2-3E06-EFC1-F697-8C5043D5A6F8}"/>
              </a:ext>
            </a:extLst>
          </p:cNvPr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411419" y="221352"/>
            <a:ext cx="10196946" cy="563633"/>
          </a:xfrm>
        </p:spPr>
        <p:txBody>
          <a:bodyPr>
            <a:normAutofit fontScale="90000"/>
          </a:bodyPr>
          <a:lstStyle/>
          <a:p>
            <a:r>
              <a:rPr lang="en-US" altLang="zh-CN" sz="3200" b="1"/>
              <a:t>WaterScenes</a:t>
            </a:r>
            <a:r>
              <a:rPr lang="zh-CN" altLang="en-US" sz="3200"/>
              <a:t>：首个水面多任务</a:t>
            </a:r>
            <a:r>
              <a:rPr lang="en-US" altLang="zh-CN" sz="3200"/>
              <a:t>4D</a:t>
            </a:r>
            <a:r>
              <a:rPr lang="zh-CN" altLang="en-US" sz="3200"/>
              <a:t>雷达</a:t>
            </a:r>
            <a:r>
              <a:rPr lang="en-US" altLang="zh-CN" sz="3200"/>
              <a:t>-</a:t>
            </a:r>
            <a:r>
              <a:rPr lang="zh-CN" altLang="en-US" sz="3200"/>
              <a:t>摄像头融合数据集</a:t>
            </a:r>
            <a:endParaRPr altLang="en-US" sz="3300"/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1C6AFE15-F87E-330E-E494-8C62CBAF151A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961384" y="894935"/>
            <a:ext cx="2338406" cy="137099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 eaLnBrk="0" fontAlgn="base" hangingPunct="0">
              <a:lnSpc>
                <a:spcPct val="100000"/>
              </a:lnSpc>
            </a:pPr>
            <a:r>
              <a:rPr lang="zh-CN" altLang="zh-CN" sz="1800" b="1">
                <a:ln>
                  <a:noFill/>
                </a:ln>
                <a:latin typeface="Arial" panose="020B0604020202020204" pitchFamily="34" charset="0"/>
              </a:rPr>
              <a:t>开创性：</a:t>
            </a:r>
            <a:r>
              <a:rPr lang="zh-CN" altLang="zh-CN" sz="1800">
                <a:ln>
                  <a:noFill/>
                </a:ln>
                <a:latin typeface="Arial" panose="020B0604020202020204" pitchFamily="34" charset="0"/>
              </a:rPr>
              <a:t> 世界首个水面4D毫米波雷达-摄像头融合数据集，填补研究空白。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64BE38F-85C7-D655-1D6D-A1F94A1F6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46" y="809418"/>
            <a:ext cx="7366099" cy="244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7066A8B-E9F8-AB53-F56C-FDE559BCB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46" y="3494019"/>
            <a:ext cx="7146677" cy="319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AABE8DC-2165-D82C-3905-46CAE324763F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961384" y="2428887"/>
            <a:ext cx="2338406" cy="137099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 eaLnBrk="0" fontAlgn="base" hangingPunct="0">
              <a:lnSpc>
                <a:spcPct val="100000"/>
              </a:lnSpc>
            </a:pPr>
            <a:r>
              <a:rPr lang="zh-CN" altLang="en-US" sz="1800" b="1"/>
              <a:t>多模态：</a:t>
            </a:r>
            <a:r>
              <a:rPr lang="zh-CN" altLang="en-US" sz="1800"/>
              <a:t> 提供</a:t>
            </a:r>
            <a:r>
              <a:rPr lang="en-US" altLang="zh-CN" sz="1800"/>
              <a:t>4D</a:t>
            </a:r>
            <a:r>
              <a:rPr lang="zh-CN" altLang="en-US" sz="1800"/>
              <a:t>雷达、单目摄像头、</a:t>
            </a:r>
            <a:r>
              <a:rPr lang="en-US" altLang="zh-CN" sz="1800"/>
              <a:t>GPS</a:t>
            </a:r>
            <a:r>
              <a:rPr lang="zh-CN" altLang="en-US" sz="1800"/>
              <a:t>、</a:t>
            </a:r>
            <a:r>
              <a:rPr lang="en-US" altLang="zh-CN" sz="1800"/>
              <a:t>IMU</a:t>
            </a:r>
            <a:r>
              <a:rPr lang="zh-CN" altLang="en-US" sz="1800"/>
              <a:t>等多传感器数据。</a:t>
            </a:r>
            <a:endParaRPr lang="zh-CN" altLang="zh-CN" sz="1800">
              <a:ln>
                <a:noFill/>
              </a:ln>
              <a:latin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8F3E6B4-8F88-3895-8D71-534A2001D7DB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961384" y="3775200"/>
            <a:ext cx="2338406" cy="137099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 eaLnBrk="0" fontAlgn="base" hangingPunct="0">
              <a:lnSpc>
                <a:spcPct val="100000"/>
              </a:lnSpc>
            </a:pPr>
            <a:r>
              <a:rPr lang="zh-CN" altLang="en-US" sz="1800" b="1"/>
              <a:t>多任务：</a:t>
            </a:r>
            <a:r>
              <a:rPr lang="zh-CN" altLang="en-US" sz="1800"/>
              <a:t> 支持物体检测、实例分割、语义分割、可行驶区域分割等六大感知任务。</a:t>
            </a:r>
            <a:endParaRPr lang="zh-CN" altLang="zh-CN" sz="1800">
              <a:ln>
                <a:noFill/>
              </a:ln>
              <a:latin typeface="Arial" panose="020B0604020202020204" pitchFamily="3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68CA649-AE09-AEB1-8368-7E0DADCF93BF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961384" y="5374366"/>
            <a:ext cx="2338406" cy="137099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 eaLnBrk="0" fontAlgn="base" hangingPunct="0">
              <a:lnSpc>
                <a:spcPct val="100000"/>
              </a:lnSpc>
            </a:pPr>
            <a:r>
              <a:rPr lang="zh-CN" altLang="en-US" sz="1800" b="1"/>
              <a:t>全天候优势：</a:t>
            </a:r>
            <a:r>
              <a:rPr lang="zh-CN" altLang="en-US" sz="1800"/>
              <a:t> 融合数据显著提升水面感知准确性和鲁棒性，尤其在不利光照和天气条件下。</a:t>
            </a:r>
            <a:endParaRPr lang="zh-CN" altLang="zh-CN" sz="1800">
              <a:ln>
                <a:noFill/>
              </a:ln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0467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22852" y="4909929"/>
            <a:ext cx="3359429" cy="810039"/>
          </a:xfrm>
        </p:spPr>
        <p:txBody>
          <a:bodyPr>
            <a:normAutofit fontScale="90000"/>
          </a:bodyPr>
          <a:lstStyle/>
          <a:p>
            <a:r>
              <a:rPr lang="zh-CN" altLang="en-US" sz="3200"/>
              <a:t>技术路线：深度融合网络</a:t>
            </a:r>
            <a:endParaRPr altLang="en-US" sz="330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BFAB885A-708A-690C-F617-FBC2FB744B79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691266" y="4823792"/>
            <a:ext cx="1470994" cy="170746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2400" b="1"/>
              <a:t>特征提取：</a:t>
            </a:r>
            <a:r>
              <a:rPr lang="zh-CN" altLang="en-US" sz="2400"/>
              <a:t> 分别从图像和雷达中提取视觉与空间特征。</a:t>
            </a:r>
            <a:endParaRPr lang="zh-CN" altLang="en-US" sz="2800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FB201DE4-699B-4B27-149E-7339BF83643A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7202555" y="4874312"/>
            <a:ext cx="1908312" cy="179484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2400" b="1"/>
              <a:t>数据级融合策略：</a:t>
            </a:r>
            <a:r>
              <a:rPr lang="zh-CN" altLang="en-US" sz="2400"/>
              <a:t> 将雷达信息作为多通道输入，模型直接从融合的数值中学习。</a:t>
            </a:r>
            <a:endParaRPr lang="zh-CN" altLang="en-US" sz="2800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A05D5B8E-42AD-A0C8-0256-380EC2BF60C2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0025418" y="4790661"/>
            <a:ext cx="1543730" cy="185861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2000" b="1"/>
              <a:t>代码实现：</a:t>
            </a:r>
            <a:r>
              <a:rPr lang="zh-CN" altLang="en-US" sz="2000"/>
              <a:t> 完整代码已提交至</a:t>
            </a:r>
            <a:r>
              <a:rPr lang="en-US" altLang="zh-CN" sz="2000"/>
              <a:t>Gitee</a:t>
            </a:r>
            <a:r>
              <a:rPr lang="zh-CN" altLang="en-US" sz="2000"/>
              <a:t>仓库</a:t>
            </a:r>
            <a:endParaRPr lang="zh-CN" altLang="en-US" sz="240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31D64A4C-8DD4-D0A4-72B3-59A4FCFA4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812" y="188846"/>
            <a:ext cx="10204471" cy="460651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563217" y="122031"/>
            <a:ext cx="10972800" cy="609600"/>
          </a:xfrm>
        </p:spPr>
        <p:txBody>
          <a:bodyPr/>
          <a:lstStyle/>
          <a:p>
            <a:r>
              <a:rPr lang="zh-CN" altLang="en-US" sz="3200"/>
              <a:t>创新点</a:t>
            </a:r>
            <a:r>
              <a:rPr lang="en-US" altLang="zh-CN" sz="3200"/>
              <a:t>:</a:t>
            </a:r>
            <a:r>
              <a:rPr lang="zh-CN" altLang="en-US" sz="3200"/>
              <a:t>多模态融合</a:t>
            </a:r>
            <a:endParaRPr altLang="en-US" sz="3300"/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>
          <a:xfrm>
            <a:off x="6675783" y="1335708"/>
            <a:ext cx="3734904" cy="1362765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2000" b="1"/>
              <a:t>原理：</a:t>
            </a:r>
            <a:r>
              <a:rPr lang="zh-CN" altLang="zh-CN" sz="2000">
                <a:ln>
                  <a:noFill/>
                </a:ln>
                <a:latin typeface="Arial" panose="020B0604020202020204" pitchFamily="34" charset="0"/>
              </a:rPr>
              <a:t>雷达距离信息被编码为图像额外通道，形成多维输入数据。整合了视觉与雷达的优势，突破单一传感器的局限性，尤其在复杂环境下表现卓越。</a:t>
            </a:r>
          </a:p>
          <a:p>
            <a:endParaRPr altLang="en-US" sz="200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>
          <a:xfrm>
            <a:off x="6675783" y="3156504"/>
            <a:ext cx="3906077" cy="1461052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000" b="1"/>
              <a:t>优势：</a:t>
            </a:r>
            <a:r>
              <a:rPr lang="zh-CN" altLang="zh-CN" sz="200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在雨雾、夜间等恶劣天气条件下，视觉传感器性能下降明显。通过雷达的穿透性与精准测距能力，系统能够稳定输出高精度感知结果，显著提升安全性与可靠性。</a:t>
            </a:r>
          </a:p>
          <a:p>
            <a:endParaRPr altLang="en-US" sz="200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/>
            <p:custDataLst>
              <p:tags r:id="rId5"/>
            </p:custDataLst>
          </p:nvPr>
        </p:nvSpPr>
        <p:spPr>
          <a:xfrm>
            <a:off x="6675783" y="4918214"/>
            <a:ext cx="3819938" cy="1208155"/>
          </a:xfrm>
        </p:spPr>
        <p:txBody>
          <a:bodyPr>
            <a:normAutofit/>
          </a:bodyPr>
          <a:lstStyle/>
          <a:p>
            <a:pPr lvl="0" algn="l" eaLnBrk="0" fontAlgn="base" hangingPunct="0">
              <a:lnSpc>
                <a:spcPct val="100000"/>
              </a:lnSpc>
            </a:pPr>
            <a:r>
              <a:rPr lang="zh-CN" altLang="en-US" sz="2000" b="1">
                <a:ln>
                  <a:noFill/>
                </a:ln>
                <a:latin typeface="Arial" panose="020B0604020202020204" pitchFamily="34" charset="0"/>
              </a:rPr>
              <a:t>实现</a:t>
            </a:r>
            <a:r>
              <a:rPr lang="zh-CN" altLang="en-US" sz="2000">
                <a:ln>
                  <a:noFill/>
                </a:ln>
                <a:latin typeface="Arial" panose="020B0604020202020204" pitchFamily="34" charset="0"/>
              </a:rPr>
              <a:t>：</a:t>
            </a:r>
            <a:r>
              <a:rPr lang="zh-CN" altLang="zh-CN" sz="2000">
                <a:ln>
                  <a:noFill/>
                </a:ln>
                <a:latin typeface="Arial" panose="020B0604020202020204" pitchFamily="34" charset="0"/>
              </a:rPr>
              <a:t>多模态深度融合实现了从单一到多维的感知升级，增强了系统的鲁棒性</a:t>
            </a:r>
            <a:r>
              <a:rPr lang="zh-CN" altLang="en-US" sz="2000">
                <a:ln>
                  <a:noFill/>
                </a:ln>
                <a:latin typeface="Arial" panose="020B0604020202020204" pitchFamily="34" charset="0"/>
              </a:rPr>
              <a:t>。</a:t>
            </a:r>
            <a:endParaRPr lang="zh-CN" altLang="zh-CN" sz="2000">
              <a:ln>
                <a:noFill/>
              </a:ln>
              <a:latin typeface="Arial" panose="020B0604020202020204" pitchFamily="34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AADA6F77-9AA7-B000-A3A8-F4DABF6D69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0244" b="-1178"/>
          <a:stretch>
            <a:fillRect/>
          </a:stretch>
        </p:blipFill>
        <p:spPr>
          <a:xfrm>
            <a:off x="503581" y="638866"/>
            <a:ext cx="4032346" cy="3465443"/>
          </a:xfrm>
          <a:prstGeom prst="rect">
            <a:avLst/>
          </a:prstGeom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5FA39D28-7B59-E54F-3EB0-351BC266A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57" b="22981"/>
          <a:stretch>
            <a:fillRect/>
          </a:stretch>
        </p:blipFill>
        <p:spPr bwMode="auto">
          <a:xfrm>
            <a:off x="503581" y="4197074"/>
            <a:ext cx="5546036" cy="26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9600" y="294860"/>
            <a:ext cx="10972800" cy="609600"/>
          </a:xfrm>
        </p:spPr>
        <p:txBody>
          <a:bodyPr/>
          <a:lstStyle/>
          <a:p>
            <a:r>
              <a:rPr lang="zh-CN" altLang="en-US" sz="3200"/>
              <a:t>创新点</a:t>
            </a:r>
            <a:r>
              <a:rPr lang="en-US" altLang="zh-CN" sz="3200"/>
              <a:t>:</a:t>
            </a:r>
            <a:r>
              <a:rPr lang="zh-CN" altLang="en-US" sz="3200"/>
              <a:t>轻量化与边缘部署</a:t>
            </a:r>
            <a:endParaRPr altLang="en-US" sz="330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63F85CB-710F-29B9-F610-2FC58FF03FA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832" r="36180"/>
          <a:stretch>
            <a:fillRect/>
          </a:stretch>
        </p:blipFill>
        <p:spPr>
          <a:xfrm>
            <a:off x="496956" y="967410"/>
            <a:ext cx="5344741" cy="386221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9AE30CAB-D245-E8C0-1665-F0293CD2C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333" y="967410"/>
            <a:ext cx="4554197" cy="3862218"/>
          </a:xfrm>
          <a:prstGeom prst="rect">
            <a:avLst/>
          </a:prstGeom>
        </p:spPr>
      </p:pic>
      <p:sp>
        <p:nvSpPr>
          <p:cNvPr id="37" name="标题 1">
            <a:extLst>
              <a:ext uri="{FF2B5EF4-FFF2-40B4-BE49-F238E27FC236}">
                <a16:creationId xmlns:a16="http://schemas.microsoft.com/office/drawing/2014/main" id="{8FB20B2D-6FFD-AD05-266A-333435C4219A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549964" y="5226402"/>
            <a:ext cx="3094383" cy="176127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1800" b="1"/>
              <a:t>策略与架构：</a:t>
            </a:r>
            <a:r>
              <a:rPr lang="zh-CN" altLang="en-US" sz="1800"/>
              <a:t> 选用</a:t>
            </a:r>
            <a:r>
              <a:rPr lang="en-US" altLang="zh-CN" sz="1800"/>
              <a:t>YOLOv8S</a:t>
            </a:r>
            <a:r>
              <a:rPr lang="zh-CN" altLang="en-US" sz="1800"/>
              <a:t>等轻量级骨干网络，并探索</a:t>
            </a:r>
            <a:r>
              <a:rPr lang="zh-CN" altLang="en-US" sz="1800" b="1"/>
              <a:t>模型剪枝、量化</a:t>
            </a:r>
            <a:r>
              <a:rPr lang="zh-CN" altLang="en-US" sz="1800"/>
              <a:t>等先进优化策略。</a:t>
            </a:r>
            <a:endParaRPr lang="zh-CN" altLang="en-US" sz="2000"/>
          </a:p>
        </p:txBody>
      </p:sp>
      <p:sp>
        <p:nvSpPr>
          <p:cNvPr id="38" name="标题 1">
            <a:extLst>
              <a:ext uri="{FF2B5EF4-FFF2-40B4-BE49-F238E27FC236}">
                <a16:creationId xmlns:a16="http://schemas.microsoft.com/office/drawing/2014/main" id="{73747C7F-DB40-3B36-566A-32D5BA0286BE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4091607" y="5222220"/>
            <a:ext cx="3094384" cy="133673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2000" b="1"/>
              <a:t>极致性能：</a:t>
            </a:r>
            <a:r>
              <a:rPr lang="zh-CN" altLang="en-US" sz="2000"/>
              <a:t> 确保高推理速度与极低资源占用，满足严苛实时需求。</a:t>
            </a:r>
            <a:endParaRPr lang="zh-CN" altLang="en-US" sz="2400"/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64A1CB57-063C-E3D3-07E1-AC3ED4B2855E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7633251" y="5222220"/>
            <a:ext cx="3601279" cy="9917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2400" b="1"/>
              <a:t>赋能边缘：</a:t>
            </a:r>
            <a:r>
              <a:rPr lang="zh-CN" altLang="en-US" sz="2400"/>
              <a:t> 为模型在船载边缘计算设备上的稳定、高效部署奠定基础。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AITEMPLATE_STYLE_ID" val="6979663090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a72ee053a5a6477afbf20c0a0944a058558fd2f"/>
  <p:tag name="KSO_WM_NEWLAYOUT_ID" val="slide_2121cf0a693cad4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b5ddbd4454afd0f7e8e8df924f7708f9a90c506"/>
  <p:tag name="KSO_WM_NEWLAYOUT_ID" val="slide_f8237b535932368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aef97a8979e2afded1b73d88ea5c1bd96b5e9e0"/>
  <p:tag name="KSO_WM_NEWLAYOUT_ID" val="slide_3f52fbdfb22db51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3e39714597c64af5c77ac6a83bb308484f5b07e"/>
  <p:tag name="KSO_WM_NEWLAYOUT_ID" val="slide_5243c459b85cdfba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c03ed45347196e4374eff966ca33f53ec1812ce"/>
  <p:tag name="KSO_WM_NEWLAYOUT_ID" val="slide_05e2f4bfaf31479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edd31f00b2973fcaa97db0b3cb328e3e2147912"/>
  <p:tag name="KSO_WM_NEWLAYOUT_ID" val="slide_d8483ca09c1ece6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af4fd8a837496792b95ed546d56b61d18c01923"/>
  <p:tag name="KSO_WM_NEWLAYOUT_ID" val="slide_fd5d1d17fca415c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3bfde52407688b31c4f9f7e107ce01037cd63f1"/>
  <p:tag name="KSO_WM_NEWLAYOUT_ID" val="slide_c2bbdeee6f9d877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6df736ad67369770026aa827651d7e0405bed4f"/>
  <p:tag name="KSO_WM_NEWLAYOUT_ID" val="slide_3e6e0ca453114647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UNIT_INDEX" val="1_1"/>
  <p:tag name="KSO_WM_UNIT_TYPE" val="l_i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31acb3131dcfa0d2787bc1300f34920b0a6b0d4"/>
  <p:tag name="KSO_WM_NEWLAYOUT_ID" val="slide_982a4e1c09d2a82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92260f169908d2755ab9e9698527d3b5a979c0cd"/>
  <p:tag name="KSO_WM_NEWLAYOUT_ID" val="502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cfdcda041259846793131ce21602b128f469031"/>
  <p:tag name="KSO_WM_NEWLAYOUT_ID" val="slide_a31d5fa52b571dd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796dae131a54c27a84190d97e570108e09c6d60"/>
  <p:tag name="KSO_WM_NEWLAYOUT_ID" val="slide_55a88b3a4ee5a61c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de492397f02c81d8d9236b69b260387245b0e8"/>
  <p:tag name="KSO_WM_NEWLAYOUT_ID" val="slide_1d8b3829218c83ad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aac869e75b2c8a67ee6b9ba414cbe82ac7b57a9"/>
  <p:tag name="KSO_WM_NEWLAYOUT_ID" val="slide_172fb91d41df846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14bc254ea576ccb46b9c410f06b20d0932780e5"/>
  <p:tag name="KSO_WM_NEWLAYOUT_ID" val="slide_79a6e287972545b5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d9e675e43819b8026a3321398ccb576b44a13dd"/>
  <p:tag name="KSO_WM_NEWLAYOUT_ID" val="slide_bb33ee6a4ddd7ca6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40f82fc91431740650423011329ecc599c2f5f6"/>
  <p:tag name="KSO_WM_NEWLAYOUT_ID" val="slide_d19e6d640707aedf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446483ccf70e8fa4e6d1b8b1003bb8bec7962d9"/>
  <p:tag name="KSO_WM_NEWLAYOUT_ID" val="slide_c91d8aca741fdc2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06ba8dce78b2623554243c7686e67f18643853"/>
  <p:tag name="KSO_WM_NEWLAYOUT_ID" val="slide_a784c87bdcc349d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0ded411dbd5a62c38f46de0db5e819f5d5d4b00"/>
  <p:tag name="KSO_WM_NEWLAYOUT_ID" val="slide_791c730e0f49bbc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e80a8b78892c0998cf77e536757e5054d0d93f5"/>
  <p:tag name="KSO_WM_NEWLAYOUT_ID" val="slide_33b65c8d547e38d4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65773cf45a4012b348e9fc9901dfb871d45d0d1"/>
  <p:tag name="KSO_WM_NEWLAYOUT_ID" val="slide_c5ffa415428627e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22626a07128b57963611b92221b9433f928b285"/>
  <p:tag name="KSO_WM_NEWLAYOUT_ID" val="slide_a8556cd901320e4b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1bc4041d174fe7885a20bf218193d024042a8c"/>
  <p:tag name="KSO_WM_NEWLAYOUT_ID" val="slide_20c7e24892b2d06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89bb0490e4cf556e0a31f44d52a9a1e468c62be"/>
  <p:tag name="KSO_WM_NEWLAYOUT_ID" val="slide_17aed52960b7305a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0d25d365f8c030da86e20977bd4649fb4d3425b"/>
  <p:tag name="KSO_WM_NEWLAYOUT_ID" val="slide_df2796fa4dd38705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0*i*3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0*i*4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0*i*5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0*i*6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0*i*7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822e55a204bd969eca60b122105ff2fa5f621e7d"/>
  <p:tag name="KSO_WM_NEWLAYOUT_ID" val="498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BEAUTIFY_FLAG" val="#wm#"/>
  <p:tag name="KSO_WM_FIGMA_FLAG" val="#fgm#"/>
  <p:tag name="KSO_WM_UNIT_INDEX" val="1"/>
  <p:tag name="KSO_WM_UNIT_TYPE" val="e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d94b4b5ef1dedc67949130b99a35ad87270448ef"/>
  <p:tag name="KSO_WM_NEWLAYOUT_ID" val="slide_61223ae7a7f7aefc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70b295f78dd70d103e13363112876226b776a1e9"/>
  <p:tag name="KSO_WM_NEWLAYOUT_ID" val="slide_cea45c27deb23863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5_2"/>
  <p:tag name="KSO_WM_UNIT_TYPE" val="l_h_i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ISNUMDGMTITLE" val="0"/>
  <p:tag name="KSO_WM_TEMPLATE_INDEX" val="40490313"/>
  <p:tag name="KSO_WM_TEMPLATE_CATEGORY" val="custom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  <p:tag name="KSO_WM_TEMPLATE_INDEX" val="40490313"/>
  <p:tag name="KSO_WM_TEMPLATE_CATEGORY" val="custo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2*i*3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CONTENT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TEMPLATE_INDEX" val="40490313"/>
  <p:tag name="KSO_WM_TEMPLATE_CATEGORY" val="custom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2*i*6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2*i*7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3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3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ISNUMDGMTITLE" val="0"/>
  <p:tag name="KSO_WM_TEMPLATE_INDEX" val="40490313"/>
  <p:tag name="KSO_WM_TEMPLATE_CATEGORY" val="custom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3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ISNUMDGMTITLE" val="0"/>
  <p:tag name="KSO_WM_TEMPLATE_INDEX" val="40490313"/>
  <p:tag name="KSO_WM_TEMPLATE_CATEGORY" val="custom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  <p:tag name="KSO_WM_UNIT_CONTENT_GROUP_TYPE" val="titlestyle"/>
  <p:tag name="KSO_WM_TEMPLATE_INDEX" val="40490313"/>
  <p:tag name="KSO_WM_TEMPLATE_CATEGORY" val="custom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4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63dde998706bd87e2a78f6cb4cae7c29d0f3a6"/>
  <p:tag name="KSO_WM_NEWLAYOUT_ID" val="slide_b40aca045d051e6b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4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  <p:tag name="KSO_WM_UNIT_ISNUMDGMTITLE" val="0"/>
  <p:tag name="KSO_WM_TEMPLATE_INDEX" val="40490313"/>
  <p:tag name="KSO_WM_TEMPLATE_CATEGORY" val="custom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4*h_a*2_1"/>
  <p:tag name="KSO_WM_UNIT_LAYERLEVEL" val="1_1"/>
  <p:tag name="KSO_WM_TAG_VERSION" val="3.0"/>
  <p:tag name="KSO_WM_BEAUTIFY_FLAG" val="#wm#"/>
  <p:tag name="KSO_WM_TEMPLATE_INDEX" val="40490313"/>
  <p:tag name="KSO_WM_TEMPLATE_CATEGORY" val="custom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4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  <p:tag name="KSO_WM_UNIT_ISNUMDGMTITLE" val="0"/>
  <p:tag name="KSO_WM_TEMPLATE_INDEX" val="40490313"/>
  <p:tag name="KSO_WM_TEMPLATE_CATEGORY" val="custom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4*h_a*1_1"/>
  <p:tag name="KSO_WM_UNIT_LAYERLEVEL" val="1_1"/>
  <p:tag name="KSO_WM_TAG_VERSION" val="3.0"/>
  <p:tag name="KSO_WM_BEAUTIFY_FLAG" val="#wm#"/>
  <p:tag name="KSO_WM_TEMPLATE_INDEX" val="40490313"/>
  <p:tag name="KSO_WM_TEMPLATE_CATEGORY" val="custom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titlestyle"/>
  <p:tag name="KSO_WM_TEMPLATE_INDEX" val="40490313"/>
  <p:tag name="KSO_WM_TEMPLATE_CATEGORY" val="custom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5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TEMPLATE_INDEX" val="40490313"/>
  <p:tag name="KSO_WM_TEMPLATE_CATEGORY" val="custom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7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ISNUMDGMTITLE" val="0"/>
  <p:tag name="KSO_WM_TEMPLATE_INDEX" val="40490313"/>
  <p:tag name="KSO_WM_TEMPLATE_CATEGORY" val="custom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8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8*b*1"/>
  <p:tag name="KSO_WM_UNIT_LAYERLEVEL" val="1"/>
  <p:tag name="KSO_WM_TAG_VERSION" val="3.0"/>
  <p:tag name="KSO_WM_BEAUTIFY_FLAG" val="#wm#"/>
  <p:tag name="KSO_WM_UNIT_CONTENT_GROUP_TYPE" val="titlestyle"/>
  <p:tag name="KSO_WM_TEMPLATE_INDEX" val="40490313"/>
  <p:tag name="KSO_WM_TEMPLATE_CATEGORY" val="custom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8*a*1"/>
  <p:tag name="KSO_WM_UNIT_LAYERLEVEL" val="1"/>
  <p:tag name="KSO_WM_TAG_VERSION" val="3.0"/>
  <p:tag name="KSO_WM_BEAUTIFY_FLAG" val="#wm#"/>
  <p:tag name="KSO_WM_UNIT_CONTENT_GROUP_TYPE" val="titlestyle"/>
  <p:tag name="KSO_WM_TEMPLATE_INDEX" val="40490313"/>
  <p:tag name="KSO_WM_TEMPLATE_CATEGORY" val="custom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9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9*i*3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9*i*4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9*i*5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9*i*6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9*i*7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1f9fbeaf5b2332d7f63055b5253078933bd8c26f"/>
  <p:tag name="KSO_WM_NEWLAYOUT_ID" val="490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BEAUTIFY_FLAG" val="#wm#"/>
  <p:tag name="KSO_WM_FIGMA_FLAG" val="#fgm#"/>
  <p:tag name="KSO_WM_UNIT_INDEX" val="2"/>
  <p:tag name="KSO_WM_UNIT_TEXT_TYPE" val="1"/>
  <p:tag name="KSO_WM_UNIT_TYPE" val="f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0*i*3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0*i*4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0*i*5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0*i*6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0*i*7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822e55a204bd969eca60b122105ff2fa5f621e7d"/>
  <p:tag name="KSO_WM_NEWLAYOUT_ID" val="498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BEAUTIFY_FLAG" val="#wm#"/>
  <p:tag name="KSO_WM_FIGMA_FLAG" val="#fgm#"/>
  <p:tag name="KSO_WM_UNIT_INDEX" val="1"/>
  <p:tag name="KSO_WM_UNIT_TYPE" val="e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92260f169908d2755ab9e9698527d3b5a979c0cd"/>
  <p:tag name="KSO_WM_NEWLAYOUT_ID" val="502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3d4728d489cd772b8c3ede73095af0411272efd3"/>
  <p:tag name="KSO_WM_NEWLAYOUT_ID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313"/>
  <p:tag name="KSO_WM_TEMPLATE_CATEGORY" val="custom"/>
  <p:tag name="KSO_WM_SLIDE_INDEX" val="1"/>
  <p:tag name="KSO_WM_SLIDE_ID" val="custom40490313_1"/>
  <p:tag name="KSO_WM_TEMPLATE_MASTER_TYPE" val="0"/>
  <p:tag name="KSO_WM_SLIDE_LAYOUT" val="a_f"/>
  <p:tag name="KSO_WM_SLIDE_LAYOUT_CNT" val="1_2"/>
  <p:tag name="KSO_WM_TAG_VERSION" val="3.0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1f9fbeaf5b2332d7f63055b5253078933bd8c26f"/>
  <p:tag name="KSO_WM_NEWLAYOUT_ID" val="490"/>
  <p:tag name="KSO_WM_UNIT_PRESET_TEXT" val="单击此处&#10;添加文档标题"/>
  <p:tag name="KSO_WM_UNIT_ID" val="custom40490313_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BEAUTIFY_FLAG" val="#wm#"/>
  <p:tag name="KSO_WM_FIGMA_FLAG" val="#fgm#"/>
  <p:tag name="KSO_WM_UNIT_INDEX" val="2"/>
  <p:tag name="KSO_WM_UNIT_TEXT_TYPE" val="1"/>
  <p:tag name="KSO_WM_UNIT_TYPE" val="f"/>
  <p:tag name="KSO_WM_UNIT_PRESET_TEXT" val="BY WPS"/>
  <p:tag name="KSO_WM_UNIT_ID" val="custom40490313_1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5"/>
  <p:tag name="KSO_WM_SLIDE_TYPE" val="contents"/>
  <p:tag name="KSO_WM_TEMPLATE_SUBCATEGORY" val="29"/>
  <p:tag name="KSO_WM_BEAUTIFY_FLAG" val="#wm#"/>
  <p:tag name="KSO_WM_TEMPLATE_FIGMA_ID" val="69796630903"/>
  <p:tag name="KSO_WM_TEMPLATE_SLIDE_ID" val="slide_cea45c27deb23863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70b295f78dd70d103e13363112876226b776a1e9"/>
  <p:tag name="KSO_WM_NEWLAYOUT_ID" val="slide_cea45c27deb23863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25"/>
  <p:tag name="KSO_WM_BEAUTIFY_FLAG" val="#fgm#"/>
  <p:tag name="KSO_WM_DIAGRAM_GROUP_CODE" val="1"/>
  <p:tag name="KSO_WM_FIGMA_FLAG" val="#fgm#"/>
  <p:tag name="KSO_WM_UNIT_INDEX" val="1_1_2"/>
  <p:tag name="KSO_WM_UNIT_TYPE" val="l_h_i"/>
  <p:tag name="KSO_WM_UNIT_PRESET_TEXT" val=" 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b3615052d4daea83f6423dd8898791efe753936"/>
  <p:tag name="KSO_WM_NEWLAYOUT_ID" val="slide_f735ce61ce8c34f7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25"/>
  <p:tag name="KSO_WM_BEAUTIFY_FLAG" val="#fgm#"/>
  <p:tag name="KSO_WM_DIAGRAM_GROUP_CODE" val="1"/>
  <p:tag name="KSO_WM_FIGMA_FLAG" val="#fgm#"/>
  <p:tag name="KSO_WM_UNIT_INDEX" val="1_2_2"/>
  <p:tag name="KSO_WM_UNIT_TYPE" val="l_h_i"/>
  <p:tag name="KSO_WM_UNIT_PRESET_TEXT" val=" 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25"/>
  <p:tag name="KSO_WM_BEAUTIFY_FLAG" val="#fgm#"/>
  <p:tag name="KSO_WM_DIAGRAM_GROUP_CODE" val="1"/>
  <p:tag name="KSO_WM_FIGMA_FLAG" val="#fgm#"/>
  <p:tag name="KSO_WM_UNIT_INDEX" val="1_3_2"/>
  <p:tag name="KSO_WM_UNIT_TYPE" val="l_h_i"/>
  <p:tag name="KSO_WM_UNIT_PRESET_TEXT" val=" 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25"/>
  <p:tag name="KSO_WM_BEAUTIFY_FLAG" val="#fgm#"/>
  <p:tag name="KSO_WM_DIAGRAM_GROUP_CODE" val="1"/>
  <p:tag name="KSO_WM_FIGMA_FLAG" val="#fgm#"/>
  <p:tag name="KSO_WM_UNIT_INDEX" val="1_4_2"/>
  <p:tag name="KSO_WM_UNIT_TYPE" val="l_h_i"/>
  <p:tag name="KSO_WM_UNIT_PRESET_TEXT" val=" 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  <p:tag name="KSO_WM_UNIT_PRESET_TEXT" val="05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25"/>
  <p:tag name="KSO_WM_BEAUTIFY_FLAG" val="#fgm#"/>
  <p:tag name="KSO_WM_DIAGRAM_GROUP_CODE" val="1"/>
  <p:tag name="KSO_WM_FIGMA_FLAG" val="#fgm#"/>
  <p:tag name="KSO_WM_UNIT_INDEX" val="1_5_2"/>
  <p:tag name="KSO_WM_UNIT_TYPE" val="l_h_i"/>
  <p:tag name="KSO_WM_UNIT_PRESET_TEXT" val=" 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0903"/>
  <p:tag name="KSO_WM_TEMPLATE_SLIDE_ID" val="slide_20c7e24892b2d060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1bc4041d174fe7885a20bf218193d024042a8c"/>
  <p:tag name="KSO_WM_NEWLAYOUT_ID" val="slide_20c7e24892b2d060"/>
  <p:tag name="KSO_WM_UNIT_PRESET_TEXT" val="单击此处添加标题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3_1"/>
  <p:tag name="KSO_WM_UNIT_TYPE" val="l_h_i"/>
  <p:tag name="KSO_WM_UNIT_PRESET_TEXT" val=" 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903"/>
  <p:tag name="KSO_WM_TEMPLATE_SLIDE_ID" val="slide_df2796fa4dd38705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903"/>
  <p:tag name="KSO_WM_TEMPLATE_SLIDE_ID" val="slide_e830f07837cad1f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903"/>
  <p:tag name="KSO_WM_TEMPLATE_SLIDE_ID" val="slide_e830f07837cad1f2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903"/>
  <p:tag name="KSO_WM_TEMPLATE_SLIDE_ID" val="slide_17aed52960b7305a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89bb0490e4cf556e0a31f44d52a9a1e468c62be"/>
  <p:tag name="KSO_WM_NEWLAYOUT_ID" val="slide_17aed52960b7305a"/>
  <p:tag name="KSO_WM_UNIT_PRESET_TEXT" val="单击此处添加标题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89bb0490e4cf556e0a31f44d52a9a1e468c62be"/>
  <p:tag name="KSO_WM_NEWLAYOUT_ID" val="slide_17aed52960b7305a"/>
  <p:tag name="KSO_WM_UNIT_PRESET_TEXT" val="单击此处添加标题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89bb0490e4cf556e0a31f44d52a9a1e468c62be"/>
  <p:tag name="KSO_WM_NEWLAYOUT_ID" val="slide_17aed52960b7305a"/>
  <p:tag name="KSO_WM_UNIT_PRESET_TEXT" val="单击此处添加标题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89bb0490e4cf556e0a31f44d52a9a1e468c62be"/>
  <p:tag name="KSO_WM_NEWLAYOUT_ID" val="slide_17aed52960b7305a"/>
  <p:tag name="KSO_WM_UNIT_PRESET_TEXT" val="单击此处添加标题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0903"/>
  <p:tag name="KSO_WM_TEMPLATE_SLIDE_ID" val="slide_c5ffa415428627e2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65773cf45a4012b348e9fc9901dfb871d45d0d1"/>
  <p:tag name="KSO_WM_NEWLAYOUT_ID" val="slide_c5ffa415428627e2"/>
  <p:tag name="KSO_WM_UNIT_PRESET_TEXT" val="单击此处添加标题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0903"/>
  <p:tag name="KSO_WM_TEMPLATE_SLIDE_ID" val="slide_33b65c8d547e38d4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e80a8b78892c0998cf77e536757e5054d0d93f5"/>
  <p:tag name="KSO_WM_NEWLAYOUT_ID" val="slide_33b65c8d547e38d4"/>
  <p:tag name="KSO_WM_UNIT_PRESET_TEXT" val="单击此处添加标题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e80a8b78892c0998cf77e536757e5054d0d93f5"/>
  <p:tag name="KSO_WM_NEWLAYOUT_ID" val="slide_33b65c8d547e38d4"/>
  <p:tag name="KSO_WM_UNIT_PRESET_TEXT" val="单击此处添加标题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e80a8b78892c0998cf77e536757e5054d0d93f5"/>
  <p:tag name="KSO_WM_NEWLAYOUT_ID" val="slide_33b65c8d547e38d4"/>
  <p:tag name="KSO_WM_UNIT_PRESET_TEXT" val="单击此处添加标题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e80a8b78892c0998cf77e536757e5054d0d93f5"/>
  <p:tag name="KSO_WM_NEWLAYOUT_ID" val="slide_33b65c8d547e38d4"/>
  <p:tag name="KSO_WM_UNIT_PRESET_TEXT" val="单击此处添加标题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30903"/>
  <p:tag name="KSO_WM_TEMPLATE_SLIDE_ID" val="slide_791c730e0f49bbc1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0ded411dbd5a62c38f46de0db5e819f5d5d4b00"/>
  <p:tag name="KSO_WM_NEWLAYOUT_ID" val="slide_791c730e0f49bbc1"/>
  <p:tag name="KSO_WM_UNIT_PRESET_TEXT" val="单击此处添加标题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30903"/>
  <p:tag name="KSO_WM_TEMPLATE_SLIDE_ID" val="slide_a784c87bdcc349d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06ba8dce78b2623554243c7686e67f18643853"/>
  <p:tag name="KSO_WM_NEWLAYOUT_ID" val="slide_a784c87bdcc349d2"/>
  <p:tag name="KSO_WM_UNIT_PRESET_TEXT" val="单击此处添加标题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903"/>
  <p:tag name="KSO_WM_TEMPLATE_SLIDE_ID" val="slide_c91d8aca741fdc21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446483ccf70e8fa4e6d1b8b1003bb8bec7962d9"/>
  <p:tag name="KSO_WM_NEWLAYOUT_ID" val="slide_c91d8aca741fdc21"/>
  <p:tag name="KSO_WM_UNIT_PRESET_TEXT" val="单击此处添加标题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446483ccf70e8fa4e6d1b8b1003bb8bec7962d9"/>
  <p:tag name="KSO_WM_NEWLAYOUT_ID" val="slide_c91d8aca741fdc21"/>
  <p:tag name="KSO_WM_UNIT_PRESET_TEXT" val="单击此处添加标题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903"/>
  <p:tag name="KSO_WM_TEMPLATE_SLIDE_ID" val="slide_d19e6d640707aedf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40f82fc91431740650423011329ecc599c2f5f6"/>
  <p:tag name="KSO_WM_NEWLAYOUT_ID" val="slide_d19e6d640707aedf"/>
  <p:tag name="KSO_WM_UNIT_PRESET_TEXT" val="单击此处添加标题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313"/>
  <p:tag name="KSO_WM_TEMPLATE_CATEGORY" val="custom"/>
  <p:tag name="KSO_WM_SLIDE_INDEX" val="3"/>
  <p:tag name="KSO_WM_SLIDE_ID" val="custom40490313_7"/>
  <p:tag name="KSO_WM_TEMPLATE_MASTER_TYPE" val="0"/>
  <p:tag name="KSO_WM_SLIDE_LAYOUT" val="a_e"/>
  <p:tag name="KSO_WM_SLIDE_LAYOUT_CNT" val="1_1"/>
  <p:tag name="KSO_WM_TAG_VERSION" val="3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40490313"/>
  <p:tag name="KSO_WM_UNIT_ISNUMDGMTITLE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8ddf231e34a2f3db2685b95db9e38c99cd7a54d"/>
  <p:tag name="KSO_WM_NEWLAYOUT_ID" val="slide_0b86848e9fb20af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4049031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313"/>
  <p:tag name="KSO_WM_TEMPLATE_CATEGORY" val="custom"/>
  <p:tag name="KSO_WM_TEMPLATE_MASTER_TYPE" val="0"/>
  <p:tag name="KSO_WM_TAG_VERSION" val="3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7fb0dc4b0fb5c092ad2e2575f49852fd5ca5679"/>
  <p:tag name="KSO_WM_NEWLAYOUT_ID" val="slide_6acf518e149b93ab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2dac3a50cb3b4213b115426c7ba90c2f698a5b3"/>
  <p:tag name="KSO_WM_NEWLAYOUT_ID" val="slide_52fe5cf5ee59daf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358">
      <a:dk1>
        <a:srgbClr val="000000"/>
      </a:dk1>
      <a:lt1>
        <a:srgbClr val="FFFFFF"/>
      </a:lt1>
      <a:dk2>
        <a:srgbClr val="000250"/>
      </a:dk2>
      <a:lt2>
        <a:srgbClr val="EFEFFF"/>
      </a:lt2>
      <a:accent1>
        <a:srgbClr val="7578FF"/>
      </a:accent1>
      <a:accent2>
        <a:srgbClr val="5B8BF9"/>
      </a:accent2>
      <a:accent3>
        <a:srgbClr val="995BFF"/>
      </a:accent3>
      <a:accent4>
        <a:srgbClr val="B955FF"/>
      </a:accent4>
      <a:accent5>
        <a:srgbClr val="D014FF"/>
      </a:accent5>
      <a:accent6>
        <a:srgbClr val="FD55FF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788</Words>
  <Application>Microsoft Office PowerPoint</Application>
  <PresentationFormat>宽屏</PresentationFormat>
  <Paragraphs>70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MiSans Normal</vt:lpstr>
      <vt:lpstr>微软雅黑</vt:lpstr>
      <vt:lpstr>Arial</vt:lpstr>
      <vt:lpstr>Wingdings</vt:lpstr>
      <vt:lpstr>Office 主题</vt:lpstr>
      <vt:lpstr>1_Office 主题</vt:lpstr>
      <vt:lpstr>多模态融合：全天候海上智能感知 C3智能感知</vt:lpstr>
      <vt:lpstr>目录</vt:lpstr>
      <vt:lpstr>项目背景与挑战</vt:lpstr>
      <vt:lpstr>PowerPoint 演示文稿</vt:lpstr>
      <vt:lpstr>技术路线：数据预处理</vt:lpstr>
      <vt:lpstr>WaterScenes：首个水面多任务4D雷达-摄像头融合数据集</vt:lpstr>
      <vt:lpstr>技术路线：深度融合网络</vt:lpstr>
      <vt:lpstr>创新点:多模态融合</vt:lpstr>
      <vt:lpstr>创新点:轻量化与边缘部署</vt:lpstr>
      <vt:lpstr>性能评估：关键指标</vt:lpstr>
      <vt:lpstr>性能评估：实时性与资源</vt:lpstr>
      <vt:lpstr>成果演示</vt:lpstr>
      <vt:lpstr>未来展望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琼州海峡恶劣天气智能感知算法</dc:title>
  <dc:creator>彭传喜</dc:creator>
  <cp:lastModifiedBy>传喜 彭</cp:lastModifiedBy>
  <cp:revision>4</cp:revision>
  <dcterms:created xsi:type="dcterms:W3CDTF">2025-06-23T16:13:50Z</dcterms:created>
  <dcterms:modified xsi:type="dcterms:W3CDTF">2025-07-03T20:22:12Z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2052-12.9.0.21905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v1.0_ai_69796630903</vt:lpwstr>
  </property>
</Properties>
</file>